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18" r:id="rId4"/>
  </p:sldMasterIdLst>
  <p:notesMasterIdLst>
    <p:notesMasterId r:id="rId33"/>
  </p:notesMasterIdLst>
  <p:handoutMasterIdLst>
    <p:handoutMasterId r:id="rId34"/>
  </p:handoutMasterIdLst>
  <p:sldIdLst>
    <p:sldId id="256" r:id="rId5"/>
    <p:sldId id="257" r:id="rId6"/>
    <p:sldId id="258" r:id="rId7"/>
    <p:sldId id="375" r:id="rId8"/>
    <p:sldId id="376" r:id="rId9"/>
    <p:sldId id="374" r:id="rId10"/>
    <p:sldId id="348" r:id="rId11"/>
    <p:sldId id="372" r:id="rId12"/>
    <p:sldId id="271" r:id="rId13"/>
    <p:sldId id="389" r:id="rId14"/>
    <p:sldId id="275" r:id="rId15"/>
    <p:sldId id="365" r:id="rId16"/>
    <p:sldId id="390" r:id="rId17"/>
    <p:sldId id="366" r:id="rId18"/>
    <p:sldId id="379" r:id="rId19"/>
    <p:sldId id="371" r:id="rId20"/>
    <p:sldId id="352" r:id="rId21"/>
    <p:sldId id="373" r:id="rId22"/>
    <p:sldId id="382" r:id="rId23"/>
    <p:sldId id="353" r:id="rId24"/>
    <p:sldId id="386" r:id="rId25"/>
    <p:sldId id="358" r:id="rId26"/>
    <p:sldId id="274" r:id="rId27"/>
    <p:sldId id="359" r:id="rId28"/>
    <p:sldId id="388" r:id="rId29"/>
    <p:sldId id="387" r:id="rId30"/>
    <p:sldId id="273" r:id="rId31"/>
    <p:sldId id="315" r:id="rId32"/>
  </p:sldIdLst>
  <p:sldSz cx="9144000" cy="5143500" type="screen16x9"/>
  <p:notesSz cx="6858000" cy="9144000"/>
  <p:embeddedFontLst>
    <p:embeddedFont>
      <p:font typeface="Aptos Black" panose="020B0004020202020204" pitchFamily="34" charset="0"/>
      <p:bold r:id="rId35"/>
      <p:boldItalic r:id="rId36"/>
    </p:embeddedFont>
    <p:embeddedFont>
      <p:font typeface="Cambria" panose="02040503050406030204" pitchFamily="18" charset="0"/>
      <p:regular r:id="rId37"/>
      <p:bold r:id="rId38"/>
      <p:italic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93899C"/>
    <a:srgbClr val="C6C8EA"/>
    <a:srgbClr val="F9F9F7"/>
    <a:srgbClr val="B9FBA7"/>
    <a:srgbClr val="F6CE98"/>
    <a:srgbClr val="F4B5A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BCB543-3264-0F27-1E03-FA52F6F90998}" v="2" dt="2026-04-26T11:29:22.967"/>
  </p1510:revLst>
</p1510:revInfo>
</file>

<file path=ppt/tableStyles.xml><?xml version="1.0" encoding="utf-8"?>
<a:tblStyleLst xmlns:a="http://schemas.openxmlformats.org/drawingml/2006/main" def="{5FC4995F-AF2F-4DDC-A3E2-27C249989696}">
  <a:tblStyle styleId="{5FC4995F-AF2F-4DDC-A3E2-27C24998969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634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5.fntdata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2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1.fntdata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4.fntdata"/><Relationship Id="rId46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RERA B.B.A.R it22606792" userId="S::it22606792@my.sliit.lk::3aed6a90-3134-4bdf-a41d-357c3395598c" providerId="AD" clId="Web-{5FBCB543-3264-0F27-1E03-FA52F6F90998}"/>
    <pc:docChg chg="modSld">
      <pc:chgData name="PERERA B.B.A.R it22606792" userId="S::it22606792@my.sliit.lk::3aed6a90-3134-4bdf-a41d-357c3395598c" providerId="AD" clId="Web-{5FBCB543-3264-0F27-1E03-FA52F6F90998}" dt="2026-04-26T11:29:22.967" v="1" actId="1076"/>
      <pc:docMkLst>
        <pc:docMk/>
      </pc:docMkLst>
      <pc:sldChg chg="modSp">
        <pc:chgData name="PERERA B.B.A.R it22606792" userId="S::it22606792@my.sliit.lk::3aed6a90-3134-4bdf-a41d-357c3395598c" providerId="AD" clId="Web-{5FBCB543-3264-0F27-1E03-FA52F6F90998}" dt="2026-04-26T11:29:22.967" v="1" actId="1076"/>
        <pc:sldMkLst>
          <pc:docMk/>
          <pc:sldMk cId="0" sldId="257"/>
        </pc:sldMkLst>
        <pc:picChg chg="mod">
          <ac:chgData name="PERERA B.B.A.R it22606792" userId="S::it22606792@my.sliit.lk::3aed6a90-3134-4bdf-a41d-357c3395598c" providerId="AD" clId="Web-{5FBCB543-3264-0F27-1E03-FA52F6F90998}" dt="2026-04-26T11:29:22.967" v="1" actId="1076"/>
          <ac:picMkLst>
            <pc:docMk/>
            <pc:sldMk cId="0" sldId="257"/>
            <ac:picMk id="1029" creationId="{14258A86-8BFD-CD2B-31BF-B069F47FD0EB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BA2451E-B4F0-6050-D82D-62A6DE9E5A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757209-164C-6C32-7075-2D3460A832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6089AB-B7CB-4412-99FA-C63FBC800CFC}" type="datetimeFigureOut">
              <a:rPr lang="en-US" smtClean="0"/>
              <a:t>4/26/2026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F5E055-7E81-CDBE-DDA3-73E4C12727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4078AE-AEE5-312E-5A02-6861B84833C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108441-2D98-4BDD-A491-B73B5E2E9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57145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sldNum="0" hdr="0" ftr="0"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030" name="Google Shape;103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gab8d1ca927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036" name="Google Shape;1036;gab8d1ca927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gb347e33ac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042" name="Google Shape;1042;gb347e33ac9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8">
          <a:extLst>
            <a:ext uri="{FF2B5EF4-FFF2-40B4-BE49-F238E27FC236}">
              <a16:creationId xmlns:a16="http://schemas.microsoft.com/office/drawing/2014/main" id="{0193884C-5AB7-E2A1-7E83-46449B5D1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9" name="Google Shape;2269;gb347e33ac9_0_15:notes">
            <a:extLst>
              <a:ext uri="{FF2B5EF4-FFF2-40B4-BE49-F238E27FC236}">
                <a16:creationId xmlns:a16="http://schemas.microsoft.com/office/drawing/2014/main" id="{982A51E5-FD65-B57F-CA9D-36C5925928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270" name="Google Shape;2270;gb347e33ac9_0_15:notes">
            <a:extLst>
              <a:ext uri="{FF2B5EF4-FFF2-40B4-BE49-F238E27FC236}">
                <a16:creationId xmlns:a16="http://schemas.microsoft.com/office/drawing/2014/main" id="{D1999A98-5225-C032-8909-207C990FC2C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29536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7">
          <a:extLst>
            <a:ext uri="{FF2B5EF4-FFF2-40B4-BE49-F238E27FC236}">
              <a16:creationId xmlns:a16="http://schemas.microsoft.com/office/drawing/2014/main" id="{84D8FA6D-A6C8-A2F0-E58E-BCE51E9DA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gd1e87cec61_0_31:notes">
            <a:extLst>
              <a:ext uri="{FF2B5EF4-FFF2-40B4-BE49-F238E27FC236}">
                <a16:creationId xmlns:a16="http://schemas.microsoft.com/office/drawing/2014/main" id="{B26F9E8E-B895-4322-CF5E-4143651A71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099" name="Google Shape;1099;gd1e87cec61_0_31:notes">
            <a:extLst>
              <a:ext uri="{FF2B5EF4-FFF2-40B4-BE49-F238E27FC236}">
                <a16:creationId xmlns:a16="http://schemas.microsoft.com/office/drawing/2014/main" id="{336CAE01-6D53-D040-AA83-27A001A1117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755955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0">
          <a:extLst>
            <a:ext uri="{FF2B5EF4-FFF2-40B4-BE49-F238E27FC236}">
              <a16:creationId xmlns:a16="http://schemas.microsoft.com/office/drawing/2014/main" id="{291B283A-50B4-FC95-C3A3-86460C987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1" name="Google Shape;1651;g11622ce5e0e_0_190:notes">
            <a:extLst>
              <a:ext uri="{FF2B5EF4-FFF2-40B4-BE49-F238E27FC236}">
                <a16:creationId xmlns:a16="http://schemas.microsoft.com/office/drawing/2014/main" id="{AFD1DCBA-0C2E-F3EB-BC6D-4BBA9D8103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652" name="Google Shape;1652;g11622ce5e0e_0_190:notes">
            <a:extLst>
              <a:ext uri="{FF2B5EF4-FFF2-40B4-BE49-F238E27FC236}">
                <a16:creationId xmlns:a16="http://schemas.microsoft.com/office/drawing/2014/main" id="{9C4D4C0F-23D2-60EC-E498-D75B6351FD9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24232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gd1e87cec6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198" name="Google Shape;1198;gd1e87cec6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6">
          <a:extLst>
            <a:ext uri="{FF2B5EF4-FFF2-40B4-BE49-F238E27FC236}">
              <a16:creationId xmlns:a16="http://schemas.microsoft.com/office/drawing/2014/main" id="{CC52B334-951E-7646-2C31-BE558DA48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gd1e87cec61_0_0:notes">
            <a:extLst>
              <a:ext uri="{FF2B5EF4-FFF2-40B4-BE49-F238E27FC236}">
                <a16:creationId xmlns:a16="http://schemas.microsoft.com/office/drawing/2014/main" id="{5C2246FC-0580-E685-7165-307B71DEEE4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198" name="Google Shape;1198;gd1e87cec61_0_0:notes">
            <a:extLst>
              <a:ext uri="{FF2B5EF4-FFF2-40B4-BE49-F238E27FC236}">
                <a16:creationId xmlns:a16="http://schemas.microsoft.com/office/drawing/2014/main" id="{E889F463-CD09-8FA0-166A-B325B9717D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23722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" name="Google Shape;1272;g1161f6db217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273" name="Google Shape;1273;g1161f6db217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7">
          <a:extLst>
            <a:ext uri="{FF2B5EF4-FFF2-40B4-BE49-F238E27FC236}">
              <a16:creationId xmlns:a16="http://schemas.microsoft.com/office/drawing/2014/main" id="{102E0547-9BD6-61CB-FD35-40E37BC75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gd1e87cec61_0_31:notes">
            <a:extLst>
              <a:ext uri="{FF2B5EF4-FFF2-40B4-BE49-F238E27FC236}">
                <a16:creationId xmlns:a16="http://schemas.microsoft.com/office/drawing/2014/main" id="{8D5CD4D1-D93A-7525-76E9-E9158EE25B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099" name="Google Shape;1099;gd1e87cec61_0_31:notes">
            <a:extLst>
              <a:ext uri="{FF2B5EF4-FFF2-40B4-BE49-F238E27FC236}">
                <a16:creationId xmlns:a16="http://schemas.microsoft.com/office/drawing/2014/main" id="{B28C1FEC-9630-65EF-5BCD-77599B1ABD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61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6">
          <a:extLst>
            <a:ext uri="{FF2B5EF4-FFF2-40B4-BE49-F238E27FC236}">
              <a16:creationId xmlns:a16="http://schemas.microsoft.com/office/drawing/2014/main" id="{61E8368D-998C-1039-AA58-A9CC53C48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gd1e87cec61_0_0:notes">
            <a:extLst>
              <a:ext uri="{FF2B5EF4-FFF2-40B4-BE49-F238E27FC236}">
                <a16:creationId xmlns:a16="http://schemas.microsoft.com/office/drawing/2014/main" id="{7E464299-0377-CE68-BD98-39FB31380B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198" name="Google Shape;1198;gd1e87cec61_0_0:notes">
            <a:extLst>
              <a:ext uri="{FF2B5EF4-FFF2-40B4-BE49-F238E27FC236}">
                <a16:creationId xmlns:a16="http://schemas.microsoft.com/office/drawing/2014/main" id="{F4550A25-2380-F159-CDC4-1F3D4955242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82745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1">
          <a:extLst>
            <a:ext uri="{FF2B5EF4-FFF2-40B4-BE49-F238E27FC236}">
              <a16:creationId xmlns:a16="http://schemas.microsoft.com/office/drawing/2014/main" id="{10D32C11-119E-FAFA-A8D7-1BE3E720D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gab8d1ca927_3_129:notes">
            <a:extLst>
              <a:ext uri="{FF2B5EF4-FFF2-40B4-BE49-F238E27FC236}">
                <a16:creationId xmlns:a16="http://schemas.microsoft.com/office/drawing/2014/main" id="{72AE881B-A7E2-330D-9318-223146846E6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3" name="Google Shape;1293;gab8d1ca927_3_129:notes">
            <a:extLst>
              <a:ext uri="{FF2B5EF4-FFF2-40B4-BE49-F238E27FC236}">
                <a16:creationId xmlns:a16="http://schemas.microsoft.com/office/drawing/2014/main" id="{391E6CB7-F93F-0E90-921E-60FFAF1887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78204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7">
          <a:extLst>
            <a:ext uri="{FF2B5EF4-FFF2-40B4-BE49-F238E27FC236}">
              <a16:creationId xmlns:a16="http://schemas.microsoft.com/office/drawing/2014/main" id="{D73A3DF5-086D-01F1-7658-59993C9B0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gd1e87cec61_0_31:notes">
            <a:extLst>
              <a:ext uri="{FF2B5EF4-FFF2-40B4-BE49-F238E27FC236}">
                <a16:creationId xmlns:a16="http://schemas.microsoft.com/office/drawing/2014/main" id="{55BFF285-68D9-437B-EB14-467ADB534E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099" name="Google Shape;1099;gd1e87cec61_0_31:notes">
            <a:extLst>
              <a:ext uri="{FF2B5EF4-FFF2-40B4-BE49-F238E27FC236}">
                <a16:creationId xmlns:a16="http://schemas.microsoft.com/office/drawing/2014/main" id="{6BF17DDD-894D-5867-CCD6-214EFAAFB6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42180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1">
          <a:extLst>
            <a:ext uri="{FF2B5EF4-FFF2-40B4-BE49-F238E27FC236}">
              <a16:creationId xmlns:a16="http://schemas.microsoft.com/office/drawing/2014/main" id="{E5BDC936-2665-C808-1980-C32EF3321F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" name="Google Shape;1272;g1161f6db217_0_48:notes">
            <a:extLst>
              <a:ext uri="{FF2B5EF4-FFF2-40B4-BE49-F238E27FC236}">
                <a16:creationId xmlns:a16="http://schemas.microsoft.com/office/drawing/2014/main" id="{3C5580C3-CA96-74ED-F6D0-18C239074DA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273" name="Google Shape;1273;g1161f6db217_0_48:notes">
            <a:extLst>
              <a:ext uri="{FF2B5EF4-FFF2-40B4-BE49-F238E27FC236}">
                <a16:creationId xmlns:a16="http://schemas.microsoft.com/office/drawing/2014/main" id="{87DCEB68-348D-B361-64FC-27E5CF8AA27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539899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6">
          <a:extLst>
            <a:ext uri="{FF2B5EF4-FFF2-40B4-BE49-F238E27FC236}">
              <a16:creationId xmlns:a16="http://schemas.microsoft.com/office/drawing/2014/main" id="{778E8A87-E502-CC82-3B7D-CA82CE04A7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gd1e87cec61_0_0:notes">
            <a:extLst>
              <a:ext uri="{FF2B5EF4-FFF2-40B4-BE49-F238E27FC236}">
                <a16:creationId xmlns:a16="http://schemas.microsoft.com/office/drawing/2014/main" id="{6850E620-A2F2-6F5E-CD72-6AD7BAD25C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198" name="Google Shape;1198;gd1e87cec61_0_0:notes">
            <a:extLst>
              <a:ext uri="{FF2B5EF4-FFF2-40B4-BE49-F238E27FC236}">
                <a16:creationId xmlns:a16="http://schemas.microsoft.com/office/drawing/2014/main" id="{EF138D3B-20C5-2C4F-C5A2-84DDE66FF7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366756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6">
          <a:extLst>
            <a:ext uri="{FF2B5EF4-FFF2-40B4-BE49-F238E27FC236}">
              <a16:creationId xmlns:a16="http://schemas.microsoft.com/office/drawing/2014/main" id="{67918C51-E208-37C1-0AAD-B1DB36CB6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gd1e87cec61_0_0:notes">
            <a:extLst>
              <a:ext uri="{FF2B5EF4-FFF2-40B4-BE49-F238E27FC236}">
                <a16:creationId xmlns:a16="http://schemas.microsoft.com/office/drawing/2014/main" id="{BDDA1A71-BEED-C39B-4175-E975DCD307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198" name="Google Shape;1198;gd1e87cec61_0_0:notes">
            <a:extLst>
              <a:ext uri="{FF2B5EF4-FFF2-40B4-BE49-F238E27FC236}">
                <a16:creationId xmlns:a16="http://schemas.microsoft.com/office/drawing/2014/main" id="{3DB03F07-F5A6-2C3A-FB54-C4BB9F120A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08600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6">
          <a:extLst>
            <a:ext uri="{FF2B5EF4-FFF2-40B4-BE49-F238E27FC236}">
              <a16:creationId xmlns:a16="http://schemas.microsoft.com/office/drawing/2014/main" id="{857BD07A-C4A8-A865-CEEA-5624FFCAC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gd1e87cec61_0_0:notes">
            <a:extLst>
              <a:ext uri="{FF2B5EF4-FFF2-40B4-BE49-F238E27FC236}">
                <a16:creationId xmlns:a16="http://schemas.microsoft.com/office/drawing/2014/main" id="{ED28D932-BF5F-C714-E62A-54D40A5538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198" name="Google Shape;1198;gd1e87cec61_0_0:notes">
            <a:extLst>
              <a:ext uri="{FF2B5EF4-FFF2-40B4-BE49-F238E27FC236}">
                <a16:creationId xmlns:a16="http://schemas.microsoft.com/office/drawing/2014/main" id="{AD80AAF7-AAA1-1AA9-EADF-22EA04D7A7F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75774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7">
          <a:extLst>
            <a:ext uri="{FF2B5EF4-FFF2-40B4-BE49-F238E27FC236}">
              <a16:creationId xmlns:a16="http://schemas.microsoft.com/office/drawing/2014/main" id="{EE6B1B66-E1C4-B385-2B59-9D833A0B6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gd1e87cec61_0_31:notes">
            <a:extLst>
              <a:ext uri="{FF2B5EF4-FFF2-40B4-BE49-F238E27FC236}">
                <a16:creationId xmlns:a16="http://schemas.microsoft.com/office/drawing/2014/main" id="{633009F2-CB5D-A5FA-3CA7-916B5DEE16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099" name="Google Shape;1099;gd1e87cec61_0_31:notes">
            <a:extLst>
              <a:ext uri="{FF2B5EF4-FFF2-40B4-BE49-F238E27FC236}">
                <a16:creationId xmlns:a16="http://schemas.microsoft.com/office/drawing/2014/main" id="{2ED4AF32-20BD-13EB-EDB9-B0BA2D3116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04636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Google Shape;1266;gab8d1ca927_3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267" name="Google Shape;1267;gab8d1ca927_3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6">
          <a:extLst>
            <a:ext uri="{FF2B5EF4-FFF2-40B4-BE49-F238E27FC236}">
              <a16:creationId xmlns:a16="http://schemas.microsoft.com/office/drawing/2014/main" id="{AA22B6B0-3766-390A-BC8B-C2FF88F7A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gd1e87cec61_0_0:notes">
            <a:extLst>
              <a:ext uri="{FF2B5EF4-FFF2-40B4-BE49-F238E27FC236}">
                <a16:creationId xmlns:a16="http://schemas.microsoft.com/office/drawing/2014/main" id="{AD846CC5-D85F-EFDC-3C53-8DE6260CDE8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198" name="Google Shape;1198;gd1e87cec61_0_0:notes">
            <a:extLst>
              <a:ext uri="{FF2B5EF4-FFF2-40B4-BE49-F238E27FC236}">
                <a16:creationId xmlns:a16="http://schemas.microsoft.com/office/drawing/2014/main" id="{57BAAFF9-D1F6-9DCF-71FA-C24C769BE4F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560014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6">
          <a:extLst>
            <a:ext uri="{FF2B5EF4-FFF2-40B4-BE49-F238E27FC236}">
              <a16:creationId xmlns:a16="http://schemas.microsoft.com/office/drawing/2014/main" id="{11D88E6C-38A6-2E07-5549-07C0DFAB5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gd1e87cec61_0_0:notes">
            <a:extLst>
              <a:ext uri="{FF2B5EF4-FFF2-40B4-BE49-F238E27FC236}">
                <a16:creationId xmlns:a16="http://schemas.microsoft.com/office/drawing/2014/main" id="{56E8F514-E371-9FC2-6CC4-7B9FB837270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198" name="Google Shape;1198;gd1e87cec61_0_0:notes">
            <a:extLst>
              <a:ext uri="{FF2B5EF4-FFF2-40B4-BE49-F238E27FC236}">
                <a16:creationId xmlns:a16="http://schemas.microsoft.com/office/drawing/2014/main" id="{23468947-130F-C4BD-4769-82CB3B9429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34689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6">
          <a:extLst>
            <a:ext uri="{FF2B5EF4-FFF2-40B4-BE49-F238E27FC236}">
              <a16:creationId xmlns:a16="http://schemas.microsoft.com/office/drawing/2014/main" id="{D20BCB09-1B8E-C817-3F45-9E1449527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gd1e87cec61_0_0:notes">
            <a:extLst>
              <a:ext uri="{FF2B5EF4-FFF2-40B4-BE49-F238E27FC236}">
                <a16:creationId xmlns:a16="http://schemas.microsoft.com/office/drawing/2014/main" id="{7AF666A4-BCBF-C7FB-EF46-8992294CE4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198" name="Google Shape;1198;gd1e87cec61_0_0:notes">
            <a:extLst>
              <a:ext uri="{FF2B5EF4-FFF2-40B4-BE49-F238E27FC236}">
                <a16:creationId xmlns:a16="http://schemas.microsoft.com/office/drawing/2014/main" id="{19B0CF33-0D9F-110A-8260-71EEAC8F21B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61670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" name="Google Shape;1234;g1161f6db217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235" name="Google Shape;1235;g1161f6db217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9" name="Google Shape;2269;gb347e33ac9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270" name="Google Shape;2270;gb347e33ac9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 rot="5400000">
            <a:off x="-1867025" y="1013175"/>
            <a:ext cx="4814046" cy="1710367"/>
          </a:xfrm>
          <a:custGeom>
            <a:avLst/>
            <a:gdLst/>
            <a:ahLst/>
            <a:cxnLst/>
            <a:rect l="l" t="t" r="r" b="b"/>
            <a:pathLst>
              <a:path w="143993" h="61524" extrusionOk="0">
                <a:moveTo>
                  <a:pt x="25900" y="1"/>
                </a:moveTo>
                <a:cubicBezTo>
                  <a:pt x="11671" y="1"/>
                  <a:pt x="1" y="8596"/>
                  <a:pt x="1" y="8596"/>
                </a:cubicBezTo>
                <a:lnTo>
                  <a:pt x="186" y="61523"/>
                </a:lnTo>
                <a:lnTo>
                  <a:pt x="143993" y="61523"/>
                </a:lnTo>
                <a:cubicBezTo>
                  <a:pt x="138074" y="43327"/>
                  <a:pt x="128448" y="39288"/>
                  <a:pt x="117124" y="39288"/>
                </a:cubicBezTo>
                <a:cubicBezTo>
                  <a:pt x="108085" y="39288"/>
                  <a:pt x="97965" y="41861"/>
                  <a:pt x="87783" y="41861"/>
                </a:cubicBezTo>
                <a:cubicBezTo>
                  <a:pt x="83897" y="41861"/>
                  <a:pt x="80003" y="41486"/>
                  <a:pt x="76156" y="40451"/>
                </a:cubicBezTo>
                <a:cubicBezTo>
                  <a:pt x="58842" y="35830"/>
                  <a:pt x="64326" y="18763"/>
                  <a:pt x="43685" y="5269"/>
                </a:cubicBezTo>
                <a:cubicBezTo>
                  <a:pt x="37737" y="1386"/>
                  <a:pt x="31612" y="1"/>
                  <a:pt x="2590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-229260" y="3396805"/>
            <a:ext cx="3675485" cy="1893812"/>
          </a:xfrm>
          <a:custGeom>
            <a:avLst/>
            <a:gdLst/>
            <a:ahLst/>
            <a:cxnLst/>
            <a:rect l="l" t="t" r="r" b="b"/>
            <a:pathLst>
              <a:path w="64695" h="36451" extrusionOk="0">
                <a:moveTo>
                  <a:pt x="5503" y="0"/>
                </a:moveTo>
                <a:cubicBezTo>
                  <a:pt x="2589" y="0"/>
                  <a:pt x="1" y="186"/>
                  <a:pt x="237" y="874"/>
                </a:cubicBezTo>
                <a:cubicBezTo>
                  <a:pt x="460" y="1499"/>
                  <a:pt x="4411" y="2169"/>
                  <a:pt x="5259" y="2593"/>
                </a:cubicBezTo>
                <a:cubicBezTo>
                  <a:pt x="7178" y="3552"/>
                  <a:pt x="8897" y="4869"/>
                  <a:pt x="10325" y="6454"/>
                </a:cubicBezTo>
                <a:cubicBezTo>
                  <a:pt x="13673" y="10092"/>
                  <a:pt x="16619" y="21050"/>
                  <a:pt x="24989" y="22345"/>
                </a:cubicBezTo>
                <a:cubicBezTo>
                  <a:pt x="25398" y="22407"/>
                  <a:pt x="25804" y="22437"/>
                  <a:pt x="26206" y="22437"/>
                </a:cubicBezTo>
                <a:cubicBezTo>
                  <a:pt x="31849" y="22437"/>
                  <a:pt x="36809" y="16669"/>
                  <a:pt x="38871" y="15314"/>
                </a:cubicBezTo>
                <a:cubicBezTo>
                  <a:pt x="39863" y="14681"/>
                  <a:pt x="40996" y="14362"/>
                  <a:pt x="42135" y="14362"/>
                </a:cubicBezTo>
                <a:cubicBezTo>
                  <a:pt x="43201" y="14362"/>
                  <a:pt x="44272" y="14642"/>
                  <a:pt x="45232" y="15203"/>
                </a:cubicBezTo>
                <a:cubicBezTo>
                  <a:pt x="49027" y="17502"/>
                  <a:pt x="49071" y="22858"/>
                  <a:pt x="50634" y="27010"/>
                </a:cubicBezTo>
                <a:cubicBezTo>
                  <a:pt x="52642" y="32143"/>
                  <a:pt x="57307" y="35759"/>
                  <a:pt x="62775" y="36450"/>
                </a:cubicBezTo>
                <a:cubicBezTo>
                  <a:pt x="62396" y="25269"/>
                  <a:pt x="63043" y="14065"/>
                  <a:pt x="64694" y="2994"/>
                </a:cubicBezTo>
                <a:cubicBezTo>
                  <a:pt x="57530" y="1745"/>
                  <a:pt x="50232" y="1499"/>
                  <a:pt x="42978" y="1254"/>
                </a:cubicBezTo>
                <a:cubicBezTo>
                  <a:pt x="32957" y="896"/>
                  <a:pt x="22936" y="562"/>
                  <a:pt x="12914" y="249"/>
                </a:cubicBezTo>
                <a:cubicBezTo>
                  <a:pt x="12140" y="215"/>
                  <a:pt x="8634" y="0"/>
                  <a:pt x="550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 rot="-315040" flipH="1">
            <a:off x="-236345" y="4475012"/>
            <a:ext cx="2114446" cy="997085"/>
          </a:xfrm>
          <a:custGeom>
            <a:avLst/>
            <a:gdLst/>
            <a:ahLst/>
            <a:cxnLst/>
            <a:rect l="l" t="t" r="r" b="b"/>
            <a:pathLst>
              <a:path w="49839" h="23502" extrusionOk="0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3282713" y="4769113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927300" y="4210275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55488" y="2908263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4257175" y="4901838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1559288" y="3910538"/>
            <a:ext cx="98400" cy="98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 rot="-5400000">
            <a:off x="5928954" y="2469527"/>
            <a:ext cx="4814046" cy="1710367"/>
          </a:xfrm>
          <a:custGeom>
            <a:avLst/>
            <a:gdLst/>
            <a:ahLst/>
            <a:cxnLst/>
            <a:rect l="l" t="t" r="r" b="b"/>
            <a:pathLst>
              <a:path w="143993" h="61524" extrusionOk="0">
                <a:moveTo>
                  <a:pt x="25900" y="1"/>
                </a:moveTo>
                <a:cubicBezTo>
                  <a:pt x="11671" y="1"/>
                  <a:pt x="1" y="8596"/>
                  <a:pt x="1" y="8596"/>
                </a:cubicBezTo>
                <a:lnTo>
                  <a:pt x="186" y="61523"/>
                </a:lnTo>
                <a:lnTo>
                  <a:pt x="143993" y="61523"/>
                </a:lnTo>
                <a:cubicBezTo>
                  <a:pt x="138074" y="43327"/>
                  <a:pt x="128448" y="39288"/>
                  <a:pt x="117124" y="39288"/>
                </a:cubicBezTo>
                <a:cubicBezTo>
                  <a:pt x="108085" y="39288"/>
                  <a:pt x="97965" y="41861"/>
                  <a:pt x="87783" y="41861"/>
                </a:cubicBezTo>
                <a:cubicBezTo>
                  <a:pt x="83897" y="41861"/>
                  <a:pt x="80003" y="41486"/>
                  <a:pt x="76156" y="40451"/>
                </a:cubicBezTo>
                <a:cubicBezTo>
                  <a:pt x="58842" y="35830"/>
                  <a:pt x="64326" y="18763"/>
                  <a:pt x="43685" y="5269"/>
                </a:cubicBezTo>
                <a:cubicBezTo>
                  <a:pt x="37737" y="1386"/>
                  <a:pt x="31612" y="1"/>
                  <a:pt x="2590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/>
          <p:nvPr/>
        </p:nvSpPr>
        <p:spPr>
          <a:xfrm>
            <a:off x="5744675" y="-169359"/>
            <a:ext cx="3627772" cy="1869298"/>
          </a:xfrm>
          <a:custGeom>
            <a:avLst/>
            <a:gdLst/>
            <a:ahLst/>
            <a:cxnLst/>
            <a:rect l="l" t="t" r="r" b="b"/>
            <a:pathLst>
              <a:path w="64695" h="36451" extrusionOk="0">
                <a:moveTo>
                  <a:pt x="5503" y="0"/>
                </a:moveTo>
                <a:cubicBezTo>
                  <a:pt x="2589" y="0"/>
                  <a:pt x="1" y="186"/>
                  <a:pt x="237" y="874"/>
                </a:cubicBezTo>
                <a:cubicBezTo>
                  <a:pt x="460" y="1499"/>
                  <a:pt x="4411" y="2169"/>
                  <a:pt x="5259" y="2593"/>
                </a:cubicBezTo>
                <a:cubicBezTo>
                  <a:pt x="7178" y="3552"/>
                  <a:pt x="8897" y="4869"/>
                  <a:pt x="10325" y="6454"/>
                </a:cubicBezTo>
                <a:cubicBezTo>
                  <a:pt x="13673" y="10092"/>
                  <a:pt x="16619" y="21050"/>
                  <a:pt x="24989" y="22345"/>
                </a:cubicBezTo>
                <a:cubicBezTo>
                  <a:pt x="25398" y="22407"/>
                  <a:pt x="25804" y="22437"/>
                  <a:pt x="26206" y="22437"/>
                </a:cubicBezTo>
                <a:cubicBezTo>
                  <a:pt x="31849" y="22437"/>
                  <a:pt x="36809" y="16669"/>
                  <a:pt x="38871" y="15314"/>
                </a:cubicBezTo>
                <a:cubicBezTo>
                  <a:pt x="39863" y="14681"/>
                  <a:pt x="40996" y="14362"/>
                  <a:pt x="42135" y="14362"/>
                </a:cubicBezTo>
                <a:cubicBezTo>
                  <a:pt x="43201" y="14362"/>
                  <a:pt x="44272" y="14642"/>
                  <a:pt x="45232" y="15203"/>
                </a:cubicBezTo>
                <a:cubicBezTo>
                  <a:pt x="49027" y="17502"/>
                  <a:pt x="49071" y="22858"/>
                  <a:pt x="50634" y="27010"/>
                </a:cubicBezTo>
                <a:cubicBezTo>
                  <a:pt x="52642" y="32143"/>
                  <a:pt x="57307" y="35759"/>
                  <a:pt x="62775" y="36450"/>
                </a:cubicBezTo>
                <a:cubicBezTo>
                  <a:pt x="62396" y="25269"/>
                  <a:pt x="63043" y="14065"/>
                  <a:pt x="64694" y="2994"/>
                </a:cubicBezTo>
                <a:cubicBezTo>
                  <a:pt x="57530" y="1745"/>
                  <a:pt x="50232" y="1499"/>
                  <a:pt x="42978" y="1254"/>
                </a:cubicBezTo>
                <a:cubicBezTo>
                  <a:pt x="32957" y="896"/>
                  <a:pt x="22936" y="562"/>
                  <a:pt x="12914" y="249"/>
                </a:cubicBezTo>
                <a:cubicBezTo>
                  <a:pt x="12140" y="215"/>
                  <a:pt x="8634" y="0"/>
                  <a:pt x="550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2"/>
          <p:cNvSpPr/>
          <p:nvPr/>
        </p:nvSpPr>
        <p:spPr>
          <a:xfrm rot="10484934" flipH="1">
            <a:off x="7292455" y="-348495"/>
            <a:ext cx="2087045" cy="984164"/>
          </a:xfrm>
          <a:custGeom>
            <a:avLst/>
            <a:gdLst/>
            <a:ahLst/>
            <a:cxnLst/>
            <a:rect l="l" t="t" r="r" b="b"/>
            <a:pathLst>
              <a:path w="49839" h="23502" extrusionOk="0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2"/>
          <p:cNvSpPr/>
          <p:nvPr/>
        </p:nvSpPr>
        <p:spPr>
          <a:xfrm rot="10800000">
            <a:off x="5634813" y="207921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2"/>
          <p:cNvSpPr/>
          <p:nvPr/>
        </p:nvSpPr>
        <p:spPr>
          <a:xfrm rot="10800000">
            <a:off x="7750600" y="1024809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2"/>
          <p:cNvSpPr/>
          <p:nvPr/>
        </p:nvSpPr>
        <p:spPr>
          <a:xfrm rot="10800000">
            <a:off x="8980488" y="1939771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2"/>
          <p:cNvSpPr/>
          <p:nvPr/>
        </p:nvSpPr>
        <p:spPr>
          <a:xfrm rot="10800000">
            <a:off x="4725450" y="139996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userDrawn="1">
  <p:cSld name="SECTION_HEADER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"/>
          <p:cNvSpPr/>
          <p:nvPr/>
        </p:nvSpPr>
        <p:spPr>
          <a:xfrm rot="10800000">
            <a:off x="158481" y="4429982"/>
            <a:ext cx="4130269" cy="1085168"/>
          </a:xfrm>
          <a:custGeom>
            <a:avLst/>
            <a:gdLst/>
            <a:ahLst/>
            <a:cxnLst/>
            <a:rect l="l" t="t" r="r" b="b"/>
            <a:pathLst>
              <a:path w="72716" h="43165" extrusionOk="0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3"/>
          <p:cNvSpPr/>
          <p:nvPr/>
        </p:nvSpPr>
        <p:spPr>
          <a:xfrm>
            <a:off x="3699725" y="4663675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3"/>
          <p:cNvSpPr/>
          <p:nvPr/>
        </p:nvSpPr>
        <p:spPr>
          <a:xfrm>
            <a:off x="-332175" y="3703451"/>
            <a:ext cx="2874201" cy="1521816"/>
          </a:xfrm>
          <a:custGeom>
            <a:avLst/>
            <a:gdLst/>
            <a:ahLst/>
            <a:cxnLst/>
            <a:rect l="l" t="t" r="r" b="b"/>
            <a:pathLst>
              <a:path w="80952" h="42859" extrusionOk="0">
                <a:moveTo>
                  <a:pt x="7027" y="1"/>
                </a:moveTo>
                <a:cubicBezTo>
                  <a:pt x="6872" y="1"/>
                  <a:pt x="6717" y="3"/>
                  <a:pt x="6562" y="7"/>
                </a:cubicBezTo>
                <a:cubicBezTo>
                  <a:pt x="4866" y="30"/>
                  <a:pt x="3192" y="387"/>
                  <a:pt x="1629" y="1056"/>
                </a:cubicBezTo>
                <a:cubicBezTo>
                  <a:pt x="0" y="1793"/>
                  <a:pt x="89" y="2418"/>
                  <a:pt x="335" y="4114"/>
                </a:cubicBezTo>
                <a:cubicBezTo>
                  <a:pt x="982" y="8332"/>
                  <a:pt x="1652" y="12528"/>
                  <a:pt x="2321" y="16724"/>
                </a:cubicBezTo>
                <a:lnTo>
                  <a:pt x="4241" y="29022"/>
                </a:lnTo>
                <a:cubicBezTo>
                  <a:pt x="4866" y="32972"/>
                  <a:pt x="6160" y="37347"/>
                  <a:pt x="6160" y="41342"/>
                </a:cubicBezTo>
                <a:cubicBezTo>
                  <a:pt x="6227" y="41676"/>
                  <a:pt x="6294" y="42056"/>
                  <a:pt x="6562" y="42257"/>
                </a:cubicBezTo>
                <a:cubicBezTo>
                  <a:pt x="6776" y="42374"/>
                  <a:pt x="7008" y="42440"/>
                  <a:pt x="7256" y="42440"/>
                </a:cubicBezTo>
                <a:cubicBezTo>
                  <a:pt x="7292" y="42440"/>
                  <a:pt x="7328" y="42438"/>
                  <a:pt x="7365" y="42435"/>
                </a:cubicBezTo>
                <a:cubicBezTo>
                  <a:pt x="18275" y="42693"/>
                  <a:pt x="29189" y="42859"/>
                  <a:pt x="40102" y="42859"/>
                </a:cubicBezTo>
                <a:cubicBezTo>
                  <a:pt x="53724" y="42859"/>
                  <a:pt x="67345" y="42601"/>
                  <a:pt x="80951" y="41944"/>
                </a:cubicBezTo>
                <a:cubicBezTo>
                  <a:pt x="71220" y="38596"/>
                  <a:pt x="61154" y="36409"/>
                  <a:pt x="50910" y="35450"/>
                </a:cubicBezTo>
                <a:cubicBezTo>
                  <a:pt x="46357" y="35003"/>
                  <a:pt x="41513" y="34735"/>
                  <a:pt x="37741" y="32124"/>
                </a:cubicBezTo>
                <a:cubicBezTo>
                  <a:pt x="33880" y="29423"/>
                  <a:pt x="31939" y="24781"/>
                  <a:pt x="30443" y="20317"/>
                </a:cubicBezTo>
                <a:cubicBezTo>
                  <a:pt x="28948" y="15854"/>
                  <a:pt x="27609" y="11144"/>
                  <a:pt x="24439" y="7663"/>
                </a:cubicBezTo>
                <a:cubicBezTo>
                  <a:pt x="22676" y="5743"/>
                  <a:pt x="20422" y="4315"/>
                  <a:pt x="18123" y="3087"/>
                </a:cubicBezTo>
                <a:cubicBezTo>
                  <a:pt x="14732" y="1327"/>
                  <a:pt x="10908" y="1"/>
                  <a:pt x="70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3"/>
          <p:cNvSpPr/>
          <p:nvPr/>
        </p:nvSpPr>
        <p:spPr>
          <a:xfrm>
            <a:off x="1232025" y="4017025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3"/>
          <p:cNvSpPr/>
          <p:nvPr/>
        </p:nvSpPr>
        <p:spPr>
          <a:xfrm>
            <a:off x="108888" y="3007538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3"/>
          <p:cNvSpPr/>
          <p:nvPr/>
        </p:nvSpPr>
        <p:spPr>
          <a:xfrm>
            <a:off x="5365175" y="166613"/>
            <a:ext cx="4058317" cy="1729782"/>
          </a:xfrm>
          <a:custGeom>
            <a:avLst/>
            <a:gdLst/>
            <a:ahLst/>
            <a:cxnLst/>
            <a:rect l="l" t="t" r="r" b="b"/>
            <a:pathLst>
              <a:path w="64695" h="36451" extrusionOk="0">
                <a:moveTo>
                  <a:pt x="5503" y="0"/>
                </a:moveTo>
                <a:cubicBezTo>
                  <a:pt x="2589" y="0"/>
                  <a:pt x="1" y="186"/>
                  <a:pt x="237" y="874"/>
                </a:cubicBezTo>
                <a:cubicBezTo>
                  <a:pt x="460" y="1499"/>
                  <a:pt x="4411" y="2169"/>
                  <a:pt x="5259" y="2593"/>
                </a:cubicBezTo>
                <a:cubicBezTo>
                  <a:pt x="7178" y="3552"/>
                  <a:pt x="8897" y="4869"/>
                  <a:pt x="10325" y="6454"/>
                </a:cubicBezTo>
                <a:cubicBezTo>
                  <a:pt x="13673" y="10092"/>
                  <a:pt x="16619" y="21050"/>
                  <a:pt x="24989" y="22345"/>
                </a:cubicBezTo>
                <a:cubicBezTo>
                  <a:pt x="25398" y="22407"/>
                  <a:pt x="25804" y="22437"/>
                  <a:pt x="26206" y="22437"/>
                </a:cubicBezTo>
                <a:cubicBezTo>
                  <a:pt x="31849" y="22437"/>
                  <a:pt x="36809" y="16669"/>
                  <a:pt x="38871" y="15314"/>
                </a:cubicBezTo>
                <a:cubicBezTo>
                  <a:pt x="39863" y="14681"/>
                  <a:pt x="40996" y="14362"/>
                  <a:pt x="42135" y="14362"/>
                </a:cubicBezTo>
                <a:cubicBezTo>
                  <a:pt x="43201" y="14362"/>
                  <a:pt x="44272" y="14642"/>
                  <a:pt x="45232" y="15203"/>
                </a:cubicBezTo>
                <a:cubicBezTo>
                  <a:pt x="49027" y="17502"/>
                  <a:pt x="49071" y="22858"/>
                  <a:pt x="50634" y="27010"/>
                </a:cubicBezTo>
                <a:cubicBezTo>
                  <a:pt x="52642" y="32143"/>
                  <a:pt x="57307" y="35759"/>
                  <a:pt x="62775" y="36450"/>
                </a:cubicBezTo>
                <a:cubicBezTo>
                  <a:pt x="62396" y="25269"/>
                  <a:pt x="63043" y="14065"/>
                  <a:pt x="64694" y="2994"/>
                </a:cubicBezTo>
                <a:cubicBezTo>
                  <a:pt x="57530" y="1745"/>
                  <a:pt x="50232" y="1499"/>
                  <a:pt x="42978" y="1254"/>
                </a:cubicBezTo>
                <a:cubicBezTo>
                  <a:pt x="32957" y="896"/>
                  <a:pt x="22936" y="562"/>
                  <a:pt x="12914" y="249"/>
                </a:cubicBezTo>
                <a:cubicBezTo>
                  <a:pt x="12140" y="215"/>
                  <a:pt x="8634" y="0"/>
                  <a:pt x="5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3"/>
          <p:cNvSpPr/>
          <p:nvPr/>
        </p:nvSpPr>
        <p:spPr>
          <a:xfrm>
            <a:off x="4874550" y="-333462"/>
            <a:ext cx="4130269" cy="1085168"/>
          </a:xfrm>
          <a:custGeom>
            <a:avLst/>
            <a:gdLst/>
            <a:ahLst/>
            <a:cxnLst/>
            <a:rect l="l" t="t" r="r" b="b"/>
            <a:pathLst>
              <a:path w="72716" h="43165" extrusionOk="0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3"/>
          <p:cNvSpPr/>
          <p:nvPr/>
        </p:nvSpPr>
        <p:spPr>
          <a:xfrm rot="10800000">
            <a:off x="5365175" y="419313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3"/>
          <p:cNvSpPr/>
          <p:nvPr/>
        </p:nvSpPr>
        <p:spPr>
          <a:xfrm rot="10800000">
            <a:off x="7188788" y="635575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3"/>
          <p:cNvSpPr/>
          <p:nvPr/>
        </p:nvSpPr>
        <p:spPr>
          <a:xfrm rot="10800000">
            <a:off x="6621274" y="-43579"/>
            <a:ext cx="2874201" cy="1521816"/>
          </a:xfrm>
          <a:custGeom>
            <a:avLst/>
            <a:gdLst/>
            <a:ahLst/>
            <a:cxnLst/>
            <a:rect l="l" t="t" r="r" b="b"/>
            <a:pathLst>
              <a:path w="80952" h="42859" extrusionOk="0">
                <a:moveTo>
                  <a:pt x="7027" y="1"/>
                </a:moveTo>
                <a:cubicBezTo>
                  <a:pt x="6872" y="1"/>
                  <a:pt x="6717" y="3"/>
                  <a:pt x="6562" y="7"/>
                </a:cubicBezTo>
                <a:cubicBezTo>
                  <a:pt x="4866" y="30"/>
                  <a:pt x="3192" y="387"/>
                  <a:pt x="1629" y="1056"/>
                </a:cubicBezTo>
                <a:cubicBezTo>
                  <a:pt x="0" y="1793"/>
                  <a:pt x="89" y="2418"/>
                  <a:pt x="335" y="4114"/>
                </a:cubicBezTo>
                <a:cubicBezTo>
                  <a:pt x="982" y="8332"/>
                  <a:pt x="1652" y="12528"/>
                  <a:pt x="2321" y="16724"/>
                </a:cubicBezTo>
                <a:lnTo>
                  <a:pt x="4241" y="29022"/>
                </a:lnTo>
                <a:cubicBezTo>
                  <a:pt x="4866" y="32972"/>
                  <a:pt x="6160" y="37347"/>
                  <a:pt x="6160" y="41342"/>
                </a:cubicBezTo>
                <a:cubicBezTo>
                  <a:pt x="6227" y="41676"/>
                  <a:pt x="6294" y="42056"/>
                  <a:pt x="6562" y="42257"/>
                </a:cubicBezTo>
                <a:cubicBezTo>
                  <a:pt x="6776" y="42374"/>
                  <a:pt x="7008" y="42440"/>
                  <a:pt x="7256" y="42440"/>
                </a:cubicBezTo>
                <a:cubicBezTo>
                  <a:pt x="7292" y="42440"/>
                  <a:pt x="7328" y="42438"/>
                  <a:pt x="7365" y="42435"/>
                </a:cubicBezTo>
                <a:cubicBezTo>
                  <a:pt x="18275" y="42693"/>
                  <a:pt x="29189" y="42859"/>
                  <a:pt x="40102" y="42859"/>
                </a:cubicBezTo>
                <a:cubicBezTo>
                  <a:pt x="53724" y="42859"/>
                  <a:pt x="67345" y="42601"/>
                  <a:pt x="80951" y="41944"/>
                </a:cubicBezTo>
                <a:cubicBezTo>
                  <a:pt x="71220" y="38596"/>
                  <a:pt x="61154" y="36409"/>
                  <a:pt x="50910" y="35450"/>
                </a:cubicBezTo>
                <a:cubicBezTo>
                  <a:pt x="46357" y="35003"/>
                  <a:pt x="41513" y="34735"/>
                  <a:pt x="37741" y="32124"/>
                </a:cubicBezTo>
                <a:cubicBezTo>
                  <a:pt x="33880" y="29423"/>
                  <a:pt x="31939" y="24781"/>
                  <a:pt x="30443" y="20317"/>
                </a:cubicBezTo>
                <a:cubicBezTo>
                  <a:pt x="28948" y="15854"/>
                  <a:pt x="27609" y="11144"/>
                  <a:pt x="24439" y="7663"/>
                </a:cubicBezTo>
                <a:cubicBezTo>
                  <a:pt x="22676" y="5743"/>
                  <a:pt x="20422" y="4315"/>
                  <a:pt x="18123" y="3087"/>
                </a:cubicBezTo>
                <a:cubicBezTo>
                  <a:pt x="14732" y="1327"/>
                  <a:pt x="10908" y="1"/>
                  <a:pt x="70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3"/>
          <p:cNvSpPr/>
          <p:nvPr/>
        </p:nvSpPr>
        <p:spPr>
          <a:xfrm rot="10800000">
            <a:off x="7832875" y="1065963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3"/>
          <p:cNvSpPr/>
          <p:nvPr/>
        </p:nvSpPr>
        <p:spPr>
          <a:xfrm rot="10800000">
            <a:off x="8890913" y="2010650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"/>
          <p:cNvSpPr txBox="1">
            <a:spLocks noGrp="1"/>
          </p:cNvSpPr>
          <p:nvPr>
            <p:ph type="title"/>
          </p:nvPr>
        </p:nvSpPr>
        <p:spPr>
          <a:xfrm>
            <a:off x="540000" y="363275"/>
            <a:ext cx="806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body" idx="1"/>
          </p:nvPr>
        </p:nvSpPr>
        <p:spPr>
          <a:xfrm>
            <a:off x="718675" y="1028700"/>
            <a:ext cx="7706400" cy="357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naheim"/>
              <a:buAutoNum type="arabicPeriod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  <p:grpSp>
        <p:nvGrpSpPr>
          <p:cNvPr id="47" name="Google Shape;47;p4"/>
          <p:cNvGrpSpPr/>
          <p:nvPr/>
        </p:nvGrpSpPr>
        <p:grpSpPr>
          <a:xfrm flipH="1">
            <a:off x="-129749" y="-116300"/>
            <a:ext cx="2684034" cy="1738163"/>
            <a:chOff x="6654501" y="-116300"/>
            <a:chExt cx="2684034" cy="1738163"/>
          </a:xfrm>
        </p:grpSpPr>
        <p:sp>
          <p:nvSpPr>
            <p:cNvPr id="48" name="Google Shape;48;p4"/>
            <p:cNvSpPr/>
            <p:nvPr/>
          </p:nvSpPr>
          <p:spPr>
            <a:xfrm>
              <a:off x="6654501" y="-116300"/>
              <a:ext cx="2684034" cy="1535681"/>
            </a:xfrm>
            <a:custGeom>
              <a:avLst/>
              <a:gdLst/>
              <a:ahLst/>
              <a:cxnLst/>
              <a:rect l="l" t="t" r="r" b="b"/>
              <a:pathLst>
                <a:path w="64695" h="36451" extrusionOk="0">
                  <a:moveTo>
                    <a:pt x="5503" y="0"/>
                  </a:moveTo>
                  <a:cubicBezTo>
                    <a:pt x="2589" y="0"/>
                    <a:pt x="1" y="186"/>
                    <a:pt x="237" y="874"/>
                  </a:cubicBezTo>
                  <a:cubicBezTo>
                    <a:pt x="460" y="1499"/>
                    <a:pt x="4411" y="2169"/>
                    <a:pt x="5259" y="2593"/>
                  </a:cubicBezTo>
                  <a:cubicBezTo>
                    <a:pt x="7178" y="3552"/>
                    <a:pt x="8897" y="4869"/>
                    <a:pt x="10325" y="6454"/>
                  </a:cubicBezTo>
                  <a:cubicBezTo>
                    <a:pt x="13673" y="10092"/>
                    <a:pt x="16619" y="21050"/>
                    <a:pt x="24989" y="22345"/>
                  </a:cubicBezTo>
                  <a:cubicBezTo>
                    <a:pt x="25398" y="22407"/>
                    <a:pt x="25804" y="22437"/>
                    <a:pt x="26206" y="22437"/>
                  </a:cubicBezTo>
                  <a:cubicBezTo>
                    <a:pt x="31849" y="22437"/>
                    <a:pt x="36809" y="16669"/>
                    <a:pt x="38871" y="15314"/>
                  </a:cubicBezTo>
                  <a:cubicBezTo>
                    <a:pt x="39863" y="14681"/>
                    <a:pt x="40996" y="14362"/>
                    <a:pt x="42135" y="14362"/>
                  </a:cubicBezTo>
                  <a:cubicBezTo>
                    <a:pt x="43201" y="14362"/>
                    <a:pt x="44272" y="14642"/>
                    <a:pt x="45232" y="15203"/>
                  </a:cubicBezTo>
                  <a:cubicBezTo>
                    <a:pt x="49027" y="17502"/>
                    <a:pt x="49071" y="22858"/>
                    <a:pt x="50634" y="27010"/>
                  </a:cubicBezTo>
                  <a:cubicBezTo>
                    <a:pt x="52642" y="32143"/>
                    <a:pt x="57307" y="35759"/>
                    <a:pt x="62775" y="36450"/>
                  </a:cubicBezTo>
                  <a:cubicBezTo>
                    <a:pt x="62396" y="25269"/>
                    <a:pt x="63043" y="14065"/>
                    <a:pt x="64694" y="2994"/>
                  </a:cubicBezTo>
                  <a:cubicBezTo>
                    <a:pt x="57530" y="1745"/>
                    <a:pt x="50232" y="1499"/>
                    <a:pt x="42978" y="1254"/>
                  </a:cubicBezTo>
                  <a:cubicBezTo>
                    <a:pt x="32957" y="896"/>
                    <a:pt x="22936" y="562"/>
                    <a:pt x="12914" y="249"/>
                  </a:cubicBezTo>
                  <a:cubicBezTo>
                    <a:pt x="12140" y="215"/>
                    <a:pt x="8634" y="0"/>
                    <a:pt x="550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4"/>
            <p:cNvSpPr/>
            <p:nvPr/>
          </p:nvSpPr>
          <p:spPr>
            <a:xfrm rot="5400000" flipH="1">
              <a:off x="8050932" y="-354518"/>
              <a:ext cx="808131" cy="1493289"/>
            </a:xfrm>
            <a:custGeom>
              <a:avLst/>
              <a:gdLst/>
              <a:ahLst/>
              <a:cxnLst/>
              <a:rect l="l" t="t" r="r" b="b"/>
              <a:pathLst>
                <a:path w="24039" h="44420" extrusionOk="0">
                  <a:moveTo>
                    <a:pt x="17715" y="1"/>
                  </a:moveTo>
                  <a:cubicBezTo>
                    <a:pt x="16371" y="1"/>
                    <a:pt x="14900" y="541"/>
                    <a:pt x="13704" y="2213"/>
                  </a:cubicBezTo>
                  <a:cubicBezTo>
                    <a:pt x="10848" y="6185"/>
                    <a:pt x="15289" y="12211"/>
                    <a:pt x="13392" y="17300"/>
                  </a:cubicBezTo>
                  <a:cubicBezTo>
                    <a:pt x="11272" y="22947"/>
                    <a:pt x="1" y="24509"/>
                    <a:pt x="1384" y="34262"/>
                  </a:cubicBezTo>
                  <a:cubicBezTo>
                    <a:pt x="2268" y="40412"/>
                    <a:pt x="11808" y="44419"/>
                    <a:pt x="18141" y="44419"/>
                  </a:cubicBezTo>
                  <a:cubicBezTo>
                    <a:pt x="19486" y="44419"/>
                    <a:pt x="20686" y="44239"/>
                    <a:pt x="21628" y="43860"/>
                  </a:cubicBezTo>
                  <a:cubicBezTo>
                    <a:pt x="21918" y="43748"/>
                    <a:pt x="23413" y="36851"/>
                    <a:pt x="23480" y="36048"/>
                  </a:cubicBezTo>
                  <a:cubicBezTo>
                    <a:pt x="24038" y="28549"/>
                    <a:pt x="24016" y="20983"/>
                    <a:pt x="23369" y="13484"/>
                  </a:cubicBezTo>
                  <a:cubicBezTo>
                    <a:pt x="23056" y="9890"/>
                    <a:pt x="22699" y="6252"/>
                    <a:pt x="22186" y="2681"/>
                  </a:cubicBezTo>
                  <a:cubicBezTo>
                    <a:pt x="22052" y="1766"/>
                    <a:pt x="22141" y="2168"/>
                    <a:pt x="21315" y="1320"/>
                  </a:cubicBezTo>
                  <a:cubicBezTo>
                    <a:pt x="20767" y="784"/>
                    <a:pt x="19333" y="1"/>
                    <a:pt x="177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4"/>
            <p:cNvSpPr/>
            <p:nvPr/>
          </p:nvSpPr>
          <p:spPr>
            <a:xfrm rot="10800000">
              <a:off x="7613850" y="-116300"/>
              <a:ext cx="1724676" cy="736904"/>
            </a:xfrm>
            <a:custGeom>
              <a:avLst/>
              <a:gdLst/>
              <a:ahLst/>
              <a:cxnLst/>
              <a:rect l="l" t="t" r="r" b="b"/>
              <a:pathLst>
                <a:path w="143993" h="61524" extrusionOk="0">
                  <a:moveTo>
                    <a:pt x="25900" y="1"/>
                  </a:moveTo>
                  <a:cubicBezTo>
                    <a:pt x="11671" y="1"/>
                    <a:pt x="1" y="8596"/>
                    <a:pt x="1" y="8596"/>
                  </a:cubicBezTo>
                  <a:lnTo>
                    <a:pt x="186" y="61523"/>
                  </a:lnTo>
                  <a:lnTo>
                    <a:pt x="143993" y="61523"/>
                  </a:lnTo>
                  <a:cubicBezTo>
                    <a:pt x="138074" y="43327"/>
                    <a:pt x="128448" y="39288"/>
                    <a:pt x="117124" y="39288"/>
                  </a:cubicBezTo>
                  <a:cubicBezTo>
                    <a:pt x="108085" y="39288"/>
                    <a:pt x="97965" y="41861"/>
                    <a:pt x="87783" y="41861"/>
                  </a:cubicBezTo>
                  <a:cubicBezTo>
                    <a:pt x="83897" y="41861"/>
                    <a:pt x="80003" y="41486"/>
                    <a:pt x="76156" y="40451"/>
                  </a:cubicBezTo>
                  <a:cubicBezTo>
                    <a:pt x="58842" y="35830"/>
                    <a:pt x="64326" y="18763"/>
                    <a:pt x="43685" y="5269"/>
                  </a:cubicBezTo>
                  <a:cubicBezTo>
                    <a:pt x="37737" y="1386"/>
                    <a:pt x="31612" y="1"/>
                    <a:pt x="259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4"/>
            <p:cNvSpPr/>
            <p:nvPr/>
          </p:nvSpPr>
          <p:spPr>
            <a:xfrm>
              <a:off x="7365463" y="107038"/>
              <a:ext cx="163500" cy="1635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4"/>
            <p:cNvSpPr/>
            <p:nvPr/>
          </p:nvSpPr>
          <p:spPr>
            <a:xfrm>
              <a:off x="8469625" y="775288"/>
              <a:ext cx="98400" cy="987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4"/>
            <p:cNvSpPr/>
            <p:nvPr/>
          </p:nvSpPr>
          <p:spPr>
            <a:xfrm>
              <a:off x="8942775" y="1523163"/>
              <a:ext cx="98400" cy="987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" name="Google Shape;54;p4"/>
          <p:cNvGrpSpPr/>
          <p:nvPr/>
        </p:nvGrpSpPr>
        <p:grpSpPr>
          <a:xfrm>
            <a:off x="6806901" y="-116300"/>
            <a:ext cx="2684034" cy="1738163"/>
            <a:chOff x="6654501" y="-116300"/>
            <a:chExt cx="2684034" cy="1738163"/>
          </a:xfrm>
        </p:grpSpPr>
        <p:sp>
          <p:nvSpPr>
            <p:cNvPr id="55" name="Google Shape;55;p4"/>
            <p:cNvSpPr/>
            <p:nvPr/>
          </p:nvSpPr>
          <p:spPr>
            <a:xfrm>
              <a:off x="6654501" y="-116300"/>
              <a:ext cx="2684034" cy="1535681"/>
            </a:xfrm>
            <a:custGeom>
              <a:avLst/>
              <a:gdLst/>
              <a:ahLst/>
              <a:cxnLst/>
              <a:rect l="l" t="t" r="r" b="b"/>
              <a:pathLst>
                <a:path w="64695" h="36451" extrusionOk="0">
                  <a:moveTo>
                    <a:pt x="5503" y="0"/>
                  </a:moveTo>
                  <a:cubicBezTo>
                    <a:pt x="2589" y="0"/>
                    <a:pt x="1" y="186"/>
                    <a:pt x="237" y="874"/>
                  </a:cubicBezTo>
                  <a:cubicBezTo>
                    <a:pt x="460" y="1499"/>
                    <a:pt x="4411" y="2169"/>
                    <a:pt x="5259" y="2593"/>
                  </a:cubicBezTo>
                  <a:cubicBezTo>
                    <a:pt x="7178" y="3552"/>
                    <a:pt x="8897" y="4869"/>
                    <a:pt x="10325" y="6454"/>
                  </a:cubicBezTo>
                  <a:cubicBezTo>
                    <a:pt x="13673" y="10092"/>
                    <a:pt x="16619" y="21050"/>
                    <a:pt x="24989" y="22345"/>
                  </a:cubicBezTo>
                  <a:cubicBezTo>
                    <a:pt x="25398" y="22407"/>
                    <a:pt x="25804" y="22437"/>
                    <a:pt x="26206" y="22437"/>
                  </a:cubicBezTo>
                  <a:cubicBezTo>
                    <a:pt x="31849" y="22437"/>
                    <a:pt x="36809" y="16669"/>
                    <a:pt x="38871" y="15314"/>
                  </a:cubicBezTo>
                  <a:cubicBezTo>
                    <a:pt x="39863" y="14681"/>
                    <a:pt x="40996" y="14362"/>
                    <a:pt x="42135" y="14362"/>
                  </a:cubicBezTo>
                  <a:cubicBezTo>
                    <a:pt x="43201" y="14362"/>
                    <a:pt x="44272" y="14642"/>
                    <a:pt x="45232" y="15203"/>
                  </a:cubicBezTo>
                  <a:cubicBezTo>
                    <a:pt x="49027" y="17502"/>
                    <a:pt x="49071" y="22858"/>
                    <a:pt x="50634" y="27010"/>
                  </a:cubicBezTo>
                  <a:cubicBezTo>
                    <a:pt x="52642" y="32143"/>
                    <a:pt x="57307" y="35759"/>
                    <a:pt x="62775" y="36450"/>
                  </a:cubicBezTo>
                  <a:cubicBezTo>
                    <a:pt x="62396" y="25269"/>
                    <a:pt x="63043" y="14065"/>
                    <a:pt x="64694" y="2994"/>
                  </a:cubicBezTo>
                  <a:cubicBezTo>
                    <a:pt x="57530" y="1745"/>
                    <a:pt x="50232" y="1499"/>
                    <a:pt x="42978" y="1254"/>
                  </a:cubicBezTo>
                  <a:cubicBezTo>
                    <a:pt x="32957" y="896"/>
                    <a:pt x="22936" y="562"/>
                    <a:pt x="12914" y="249"/>
                  </a:cubicBezTo>
                  <a:cubicBezTo>
                    <a:pt x="12140" y="215"/>
                    <a:pt x="8634" y="0"/>
                    <a:pt x="550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4"/>
            <p:cNvSpPr/>
            <p:nvPr/>
          </p:nvSpPr>
          <p:spPr>
            <a:xfrm rot="5400000" flipH="1">
              <a:off x="8050932" y="-354518"/>
              <a:ext cx="808131" cy="1493289"/>
            </a:xfrm>
            <a:custGeom>
              <a:avLst/>
              <a:gdLst/>
              <a:ahLst/>
              <a:cxnLst/>
              <a:rect l="l" t="t" r="r" b="b"/>
              <a:pathLst>
                <a:path w="24039" h="44420" extrusionOk="0">
                  <a:moveTo>
                    <a:pt x="17715" y="1"/>
                  </a:moveTo>
                  <a:cubicBezTo>
                    <a:pt x="16371" y="1"/>
                    <a:pt x="14900" y="541"/>
                    <a:pt x="13704" y="2213"/>
                  </a:cubicBezTo>
                  <a:cubicBezTo>
                    <a:pt x="10848" y="6185"/>
                    <a:pt x="15289" y="12211"/>
                    <a:pt x="13392" y="17300"/>
                  </a:cubicBezTo>
                  <a:cubicBezTo>
                    <a:pt x="11272" y="22947"/>
                    <a:pt x="1" y="24509"/>
                    <a:pt x="1384" y="34262"/>
                  </a:cubicBezTo>
                  <a:cubicBezTo>
                    <a:pt x="2268" y="40412"/>
                    <a:pt x="11808" y="44419"/>
                    <a:pt x="18141" y="44419"/>
                  </a:cubicBezTo>
                  <a:cubicBezTo>
                    <a:pt x="19486" y="44419"/>
                    <a:pt x="20686" y="44239"/>
                    <a:pt x="21628" y="43860"/>
                  </a:cubicBezTo>
                  <a:cubicBezTo>
                    <a:pt x="21918" y="43748"/>
                    <a:pt x="23413" y="36851"/>
                    <a:pt x="23480" y="36048"/>
                  </a:cubicBezTo>
                  <a:cubicBezTo>
                    <a:pt x="24038" y="28549"/>
                    <a:pt x="24016" y="20983"/>
                    <a:pt x="23369" y="13484"/>
                  </a:cubicBezTo>
                  <a:cubicBezTo>
                    <a:pt x="23056" y="9890"/>
                    <a:pt x="22699" y="6252"/>
                    <a:pt x="22186" y="2681"/>
                  </a:cubicBezTo>
                  <a:cubicBezTo>
                    <a:pt x="22052" y="1766"/>
                    <a:pt x="22141" y="2168"/>
                    <a:pt x="21315" y="1320"/>
                  </a:cubicBezTo>
                  <a:cubicBezTo>
                    <a:pt x="20767" y="784"/>
                    <a:pt x="19333" y="1"/>
                    <a:pt x="177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4"/>
            <p:cNvSpPr/>
            <p:nvPr/>
          </p:nvSpPr>
          <p:spPr>
            <a:xfrm rot="10800000">
              <a:off x="7613850" y="-116300"/>
              <a:ext cx="1724676" cy="736904"/>
            </a:xfrm>
            <a:custGeom>
              <a:avLst/>
              <a:gdLst/>
              <a:ahLst/>
              <a:cxnLst/>
              <a:rect l="l" t="t" r="r" b="b"/>
              <a:pathLst>
                <a:path w="143993" h="61524" extrusionOk="0">
                  <a:moveTo>
                    <a:pt x="25900" y="1"/>
                  </a:moveTo>
                  <a:cubicBezTo>
                    <a:pt x="11671" y="1"/>
                    <a:pt x="1" y="8596"/>
                    <a:pt x="1" y="8596"/>
                  </a:cubicBezTo>
                  <a:lnTo>
                    <a:pt x="186" y="61523"/>
                  </a:lnTo>
                  <a:lnTo>
                    <a:pt x="143993" y="61523"/>
                  </a:lnTo>
                  <a:cubicBezTo>
                    <a:pt x="138074" y="43327"/>
                    <a:pt x="128448" y="39288"/>
                    <a:pt x="117124" y="39288"/>
                  </a:cubicBezTo>
                  <a:cubicBezTo>
                    <a:pt x="108085" y="39288"/>
                    <a:pt x="97965" y="41861"/>
                    <a:pt x="87783" y="41861"/>
                  </a:cubicBezTo>
                  <a:cubicBezTo>
                    <a:pt x="83897" y="41861"/>
                    <a:pt x="80003" y="41486"/>
                    <a:pt x="76156" y="40451"/>
                  </a:cubicBezTo>
                  <a:cubicBezTo>
                    <a:pt x="58842" y="35830"/>
                    <a:pt x="64326" y="18763"/>
                    <a:pt x="43685" y="5269"/>
                  </a:cubicBezTo>
                  <a:cubicBezTo>
                    <a:pt x="37737" y="1386"/>
                    <a:pt x="31612" y="1"/>
                    <a:pt x="259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4"/>
            <p:cNvSpPr/>
            <p:nvPr/>
          </p:nvSpPr>
          <p:spPr>
            <a:xfrm>
              <a:off x="7365463" y="107038"/>
              <a:ext cx="163500" cy="1635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4"/>
            <p:cNvSpPr/>
            <p:nvPr/>
          </p:nvSpPr>
          <p:spPr>
            <a:xfrm>
              <a:off x="8469625" y="775288"/>
              <a:ext cx="98400" cy="987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4"/>
            <p:cNvSpPr/>
            <p:nvPr/>
          </p:nvSpPr>
          <p:spPr>
            <a:xfrm>
              <a:off x="8942775" y="1523163"/>
              <a:ext cx="98400" cy="987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 userDrawn="1">
  <p:cSld name="SECTION_TITLE_AND_DESCRIPTION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9"/>
          <p:cNvSpPr txBox="1">
            <a:spLocks noGrp="1"/>
          </p:cNvSpPr>
          <p:nvPr>
            <p:ph type="title"/>
          </p:nvPr>
        </p:nvSpPr>
        <p:spPr>
          <a:xfrm>
            <a:off x="1295925" y="1313075"/>
            <a:ext cx="6552000" cy="143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25" name="Google Shape;125;p9"/>
          <p:cNvSpPr txBox="1">
            <a:spLocks noGrp="1"/>
          </p:cNvSpPr>
          <p:nvPr>
            <p:ph type="subTitle" idx="1"/>
          </p:nvPr>
        </p:nvSpPr>
        <p:spPr>
          <a:xfrm>
            <a:off x="1296075" y="2833325"/>
            <a:ext cx="6552000" cy="107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9"/>
          <p:cNvSpPr/>
          <p:nvPr/>
        </p:nvSpPr>
        <p:spPr>
          <a:xfrm rot="10800000" flipH="1">
            <a:off x="5365175" y="3285293"/>
            <a:ext cx="4058317" cy="1729782"/>
          </a:xfrm>
          <a:custGeom>
            <a:avLst/>
            <a:gdLst/>
            <a:ahLst/>
            <a:cxnLst/>
            <a:rect l="l" t="t" r="r" b="b"/>
            <a:pathLst>
              <a:path w="64695" h="36451" extrusionOk="0">
                <a:moveTo>
                  <a:pt x="5503" y="0"/>
                </a:moveTo>
                <a:cubicBezTo>
                  <a:pt x="2589" y="0"/>
                  <a:pt x="1" y="186"/>
                  <a:pt x="237" y="874"/>
                </a:cubicBezTo>
                <a:cubicBezTo>
                  <a:pt x="460" y="1499"/>
                  <a:pt x="4411" y="2169"/>
                  <a:pt x="5259" y="2593"/>
                </a:cubicBezTo>
                <a:cubicBezTo>
                  <a:pt x="7178" y="3552"/>
                  <a:pt x="8897" y="4869"/>
                  <a:pt x="10325" y="6454"/>
                </a:cubicBezTo>
                <a:cubicBezTo>
                  <a:pt x="13673" y="10092"/>
                  <a:pt x="16619" y="21050"/>
                  <a:pt x="24989" y="22345"/>
                </a:cubicBezTo>
                <a:cubicBezTo>
                  <a:pt x="25398" y="22407"/>
                  <a:pt x="25804" y="22437"/>
                  <a:pt x="26206" y="22437"/>
                </a:cubicBezTo>
                <a:cubicBezTo>
                  <a:pt x="31849" y="22437"/>
                  <a:pt x="36809" y="16669"/>
                  <a:pt x="38871" y="15314"/>
                </a:cubicBezTo>
                <a:cubicBezTo>
                  <a:pt x="39863" y="14681"/>
                  <a:pt x="40996" y="14362"/>
                  <a:pt x="42135" y="14362"/>
                </a:cubicBezTo>
                <a:cubicBezTo>
                  <a:pt x="43201" y="14362"/>
                  <a:pt x="44272" y="14642"/>
                  <a:pt x="45232" y="15203"/>
                </a:cubicBezTo>
                <a:cubicBezTo>
                  <a:pt x="49027" y="17502"/>
                  <a:pt x="49071" y="22858"/>
                  <a:pt x="50634" y="27010"/>
                </a:cubicBezTo>
                <a:cubicBezTo>
                  <a:pt x="52642" y="32143"/>
                  <a:pt x="57307" y="35759"/>
                  <a:pt x="62775" y="36450"/>
                </a:cubicBezTo>
                <a:cubicBezTo>
                  <a:pt x="62396" y="25269"/>
                  <a:pt x="63043" y="14065"/>
                  <a:pt x="64694" y="2994"/>
                </a:cubicBezTo>
                <a:cubicBezTo>
                  <a:pt x="57530" y="1745"/>
                  <a:pt x="50232" y="1499"/>
                  <a:pt x="42978" y="1254"/>
                </a:cubicBezTo>
                <a:cubicBezTo>
                  <a:pt x="32957" y="896"/>
                  <a:pt x="22936" y="562"/>
                  <a:pt x="12914" y="249"/>
                </a:cubicBezTo>
                <a:cubicBezTo>
                  <a:pt x="12140" y="215"/>
                  <a:pt x="8634" y="0"/>
                  <a:pt x="5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9"/>
          <p:cNvSpPr/>
          <p:nvPr/>
        </p:nvSpPr>
        <p:spPr>
          <a:xfrm rot="10800000" flipH="1">
            <a:off x="4874550" y="4429982"/>
            <a:ext cx="4130269" cy="1085168"/>
          </a:xfrm>
          <a:custGeom>
            <a:avLst/>
            <a:gdLst/>
            <a:ahLst/>
            <a:cxnLst/>
            <a:rect l="l" t="t" r="r" b="b"/>
            <a:pathLst>
              <a:path w="72716" h="43165" extrusionOk="0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9"/>
          <p:cNvSpPr/>
          <p:nvPr/>
        </p:nvSpPr>
        <p:spPr>
          <a:xfrm flipH="1">
            <a:off x="5365175" y="4663675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9"/>
          <p:cNvSpPr/>
          <p:nvPr/>
        </p:nvSpPr>
        <p:spPr>
          <a:xfrm flipH="1">
            <a:off x="7188788" y="4382613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9"/>
          <p:cNvSpPr/>
          <p:nvPr/>
        </p:nvSpPr>
        <p:spPr>
          <a:xfrm flipH="1">
            <a:off x="6621274" y="3703451"/>
            <a:ext cx="2874201" cy="1521816"/>
          </a:xfrm>
          <a:custGeom>
            <a:avLst/>
            <a:gdLst/>
            <a:ahLst/>
            <a:cxnLst/>
            <a:rect l="l" t="t" r="r" b="b"/>
            <a:pathLst>
              <a:path w="80952" h="42859" extrusionOk="0">
                <a:moveTo>
                  <a:pt x="7027" y="1"/>
                </a:moveTo>
                <a:cubicBezTo>
                  <a:pt x="6872" y="1"/>
                  <a:pt x="6717" y="3"/>
                  <a:pt x="6562" y="7"/>
                </a:cubicBezTo>
                <a:cubicBezTo>
                  <a:pt x="4866" y="30"/>
                  <a:pt x="3192" y="387"/>
                  <a:pt x="1629" y="1056"/>
                </a:cubicBezTo>
                <a:cubicBezTo>
                  <a:pt x="0" y="1793"/>
                  <a:pt x="89" y="2418"/>
                  <a:pt x="335" y="4114"/>
                </a:cubicBezTo>
                <a:cubicBezTo>
                  <a:pt x="982" y="8332"/>
                  <a:pt x="1652" y="12528"/>
                  <a:pt x="2321" y="16724"/>
                </a:cubicBezTo>
                <a:lnTo>
                  <a:pt x="4241" y="29022"/>
                </a:lnTo>
                <a:cubicBezTo>
                  <a:pt x="4866" y="32972"/>
                  <a:pt x="6160" y="37347"/>
                  <a:pt x="6160" y="41342"/>
                </a:cubicBezTo>
                <a:cubicBezTo>
                  <a:pt x="6227" y="41676"/>
                  <a:pt x="6294" y="42056"/>
                  <a:pt x="6562" y="42257"/>
                </a:cubicBezTo>
                <a:cubicBezTo>
                  <a:pt x="6776" y="42374"/>
                  <a:pt x="7008" y="42440"/>
                  <a:pt x="7256" y="42440"/>
                </a:cubicBezTo>
                <a:cubicBezTo>
                  <a:pt x="7292" y="42440"/>
                  <a:pt x="7328" y="42438"/>
                  <a:pt x="7365" y="42435"/>
                </a:cubicBezTo>
                <a:cubicBezTo>
                  <a:pt x="18275" y="42693"/>
                  <a:pt x="29189" y="42859"/>
                  <a:pt x="40102" y="42859"/>
                </a:cubicBezTo>
                <a:cubicBezTo>
                  <a:pt x="53724" y="42859"/>
                  <a:pt x="67345" y="42601"/>
                  <a:pt x="80951" y="41944"/>
                </a:cubicBezTo>
                <a:cubicBezTo>
                  <a:pt x="71220" y="38596"/>
                  <a:pt x="61154" y="36409"/>
                  <a:pt x="50910" y="35450"/>
                </a:cubicBezTo>
                <a:cubicBezTo>
                  <a:pt x="46357" y="35003"/>
                  <a:pt x="41513" y="34735"/>
                  <a:pt x="37741" y="32124"/>
                </a:cubicBezTo>
                <a:cubicBezTo>
                  <a:pt x="33880" y="29423"/>
                  <a:pt x="31939" y="24781"/>
                  <a:pt x="30443" y="20317"/>
                </a:cubicBezTo>
                <a:cubicBezTo>
                  <a:pt x="28948" y="15854"/>
                  <a:pt x="27609" y="11144"/>
                  <a:pt x="24439" y="7663"/>
                </a:cubicBezTo>
                <a:cubicBezTo>
                  <a:pt x="22676" y="5743"/>
                  <a:pt x="20422" y="4315"/>
                  <a:pt x="18123" y="3087"/>
                </a:cubicBezTo>
                <a:cubicBezTo>
                  <a:pt x="14732" y="1327"/>
                  <a:pt x="10908" y="1"/>
                  <a:pt x="70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9"/>
          <p:cNvSpPr/>
          <p:nvPr/>
        </p:nvSpPr>
        <p:spPr>
          <a:xfrm flipH="1">
            <a:off x="7832875" y="4017025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9"/>
          <p:cNvSpPr/>
          <p:nvPr/>
        </p:nvSpPr>
        <p:spPr>
          <a:xfrm flipH="1">
            <a:off x="8890913" y="3007538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9"/>
          <p:cNvSpPr/>
          <p:nvPr/>
        </p:nvSpPr>
        <p:spPr>
          <a:xfrm flipH="1">
            <a:off x="158481" y="-333462"/>
            <a:ext cx="4130269" cy="1085168"/>
          </a:xfrm>
          <a:custGeom>
            <a:avLst/>
            <a:gdLst/>
            <a:ahLst/>
            <a:cxnLst/>
            <a:rect l="l" t="t" r="r" b="b"/>
            <a:pathLst>
              <a:path w="72716" h="43165" extrusionOk="0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9"/>
          <p:cNvSpPr/>
          <p:nvPr/>
        </p:nvSpPr>
        <p:spPr>
          <a:xfrm rot="10800000" flipH="1">
            <a:off x="-332175" y="-43579"/>
            <a:ext cx="2874201" cy="1521816"/>
          </a:xfrm>
          <a:custGeom>
            <a:avLst/>
            <a:gdLst/>
            <a:ahLst/>
            <a:cxnLst/>
            <a:rect l="l" t="t" r="r" b="b"/>
            <a:pathLst>
              <a:path w="80952" h="42859" extrusionOk="0">
                <a:moveTo>
                  <a:pt x="7027" y="1"/>
                </a:moveTo>
                <a:cubicBezTo>
                  <a:pt x="6872" y="1"/>
                  <a:pt x="6717" y="3"/>
                  <a:pt x="6562" y="7"/>
                </a:cubicBezTo>
                <a:cubicBezTo>
                  <a:pt x="4866" y="30"/>
                  <a:pt x="3192" y="387"/>
                  <a:pt x="1629" y="1056"/>
                </a:cubicBezTo>
                <a:cubicBezTo>
                  <a:pt x="0" y="1793"/>
                  <a:pt x="89" y="2418"/>
                  <a:pt x="335" y="4114"/>
                </a:cubicBezTo>
                <a:cubicBezTo>
                  <a:pt x="982" y="8332"/>
                  <a:pt x="1652" y="12528"/>
                  <a:pt x="2321" y="16724"/>
                </a:cubicBezTo>
                <a:lnTo>
                  <a:pt x="4241" y="29022"/>
                </a:lnTo>
                <a:cubicBezTo>
                  <a:pt x="4866" y="32972"/>
                  <a:pt x="6160" y="37347"/>
                  <a:pt x="6160" y="41342"/>
                </a:cubicBezTo>
                <a:cubicBezTo>
                  <a:pt x="6227" y="41676"/>
                  <a:pt x="6294" y="42056"/>
                  <a:pt x="6562" y="42257"/>
                </a:cubicBezTo>
                <a:cubicBezTo>
                  <a:pt x="6776" y="42374"/>
                  <a:pt x="7008" y="42440"/>
                  <a:pt x="7256" y="42440"/>
                </a:cubicBezTo>
                <a:cubicBezTo>
                  <a:pt x="7292" y="42440"/>
                  <a:pt x="7328" y="42438"/>
                  <a:pt x="7365" y="42435"/>
                </a:cubicBezTo>
                <a:cubicBezTo>
                  <a:pt x="18275" y="42693"/>
                  <a:pt x="29189" y="42859"/>
                  <a:pt x="40102" y="42859"/>
                </a:cubicBezTo>
                <a:cubicBezTo>
                  <a:pt x="53724" y="42859"/>
                  <a:pt x="67345" y="42601"/>
                  <a:pt x="80951" y="41944"/>
                </a:cubicBezTo>
                <a:cubicBezTo>
                  <a:pt x="71220" y="38596"/>
                  <a:pt x="61154" y="36409"/>
                  <a:pt x="50910" y="35450"/>
                </a:cubicBezTo>
                <a:cubicBezTo>
                  <a:pt x="46357" y="35003"/>
                  <a:pt x="41513" y="34735"/>
                  <a:pt x="37741" y="32124"/>
                </a:cubicBezTo>
                <a:cubicBezTo>
                  <a:pt x="33880" y="29423"/>
                  <a:pt x="31939" y="24781"/>
                  <a:pt x="30443" y="20317"/>
                </a:cubicBezTo>
                <a:cubicBezTo>
                  <a:pt x="28948" y="15854"/>
                  <a:pt x="27609" y="11144"/>
                  <a:pt x="24439" y="7663"/>
                </a:cubicBezTo>
                <a:cubicBezTo>
                  <a:pt x="22676" y="5743"/>
                  <a:pt x="20422" y="4315"/>
                  <a:pt x="18123" y="3087"/>
                </a:cubicBezTo>
                <a:cubicBezTo>
                  <a:pt x="14732" y="1327"/>
                  <a:pt x="10908" y="1"/>
                  <a:pt x="70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9"/>
          <p:cNvSpPr/>
          <p:nvPr/>
        </p:nvSpPr>
        <p:spPr>
          <a:xfrm rot="10800000" flipH="1">
            <a:off x="108888" y="2010650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3"/>
          <p:cNvSpPr txBox="1">
            <a:spLocks noGrp="1"/>
          </p:cNvSpPr>
          <p:nvPr>
            <p:ph type="title"/>
          </p:nvPr>
        </p:nvSpPr>
        <p:spPr>
          <a:xfrm>
            <a:off x="2727000" y="363275"/>
            <a:ext cx="369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68" name="Google Shape;168;p13"/>
          <p:cNvSpPr txBox="1">
            <a:spLocks noGrp="1"/>
          </p:cNvSpPr>
          <p:nvPr>
            <p:ph type="subTitle" idx="1"/>
          </p:nvPr>
        </p:nvSpPr>
        <p:spPr>
          <a:xfrm>
            <a:off x="4379650" y="1868975"/>
            <a:ext cx="38301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1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1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1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1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1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1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1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sz="21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169" name="Google Shape;169;p13"/>
          <p:cNvSpPr txBox="1">
            <a:spLocks noGrp="1"/>
          </p:cNvSpPr>
          <p:nvPr>
            <p:ph type="subTitle" idx="2"/>
          </p:nvPr>
        </p:nvSpPr>
        <p:spPr>
          <a:xfrm>
            <a:off x="5051588" y="2188088"/>
            <a:ext cx="24861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13"/>
          <p:cNvSpPr txBox="1">
            <a:spLocks noGrp="1"/>
          </p:cNvSpPr>
          <p:nvPr>
            <p:ph type="subTitle" idx="3"/>
          </p:nvPr>
        </p:nvSpPr>
        <p:spPr>
          <a:xfrm>
            <a:off x="934238" y="1868975"/>
            <a:ext cx="36900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1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1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1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1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1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1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1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sz="21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171" name="Google Shape;171;p13"/>
          <p:cNvSpPr txBox="1">
            <a:spLocks noGrp="1"/>
          </p:cNvSpPr>
          <p:nvPr>
            <p:ph type="subTitle" idx="4"/>
          </p:nvPr>
        </p:nvSpPr>
        <p:spPr>
          <a:xfrm>
            <a:off x="1536188" y="2188088"/>
            <a:ext cx="24861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13"/>
          <p:cNvSpPr txBox="1">
            <a:spLocks noGrp="1"/>
          </p:cNvSpPr>
          <p:nvPr>
            <p:ph type="subTitle" idx="5"/>
          </p:nvPr>
        </p:nvSpPr>
        <p:spPr>
          <a:xfrm>
            <a:off x="4379600" y="3770850"/>
            <a:ext cx="38301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1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1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1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1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1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1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1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sz="21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173" name="Google Shape;173;p13"/>
          <p:cNvSpPr txBox="1">
            <a:spLocks noGrp="1"/>
          </p:cNvSpPr>
          <p:nvPr>
            <p:ph type="subTitle" idx="6"/>
          </p:nvPr>
        </p:nvSpPr>
        <p:spPr>
          <a:xfrm>
            <a:off x="5051588" y="4089975"/>
            <a:ext cx="24861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13"/>
          <p:cNvSpPr txBox="1">
            <a:spLocks noGrp="1"/>
          </p:cNvSpPr>
          <p:nvPr>
            <p:ph type="subTitle" idx="7"/>
          </p:nvPr>
        </p:nvSpPr>
        <p:spPr>
          <a:xfrm>
            <a:off x="934238" y="3770850"/>
            <a:ext cx="36900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1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1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1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1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1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1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1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sz="21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175" name="Google Shape;175;p13"/>
          <p:cNvSpPr txBox="1">
            <a:spLocks noGrp="1"/>
          </p:cNvSpPr>
          <p:nvPr>
            <p:ph type="subTitle" idx="8"/>
          </p:nvPr>
        </p:nvSpPr>
        <p:spPr>
          <a:xfrm>
            <a:off x="1536188" y="4089975"/>
            <a:ext cx="24861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13"/>
          <p:cNvSpPr txBox="1">
            <a:spLocks noGrp="1"/>
          </p:cNvSpPr>
          <p:nvPr>
            <p:ph type="title" idx="9" hasCustomPrompt="1"/>
          </p:nvPr>
        </p:nvSpPr>
        <p:spPr>
          <a:xfrm>
            <a:off x="2259638" y="1171113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77" name="Google Shape;177;p13"/>
          <p:cNvSpPr txBox="1">
            <a:spLocks noGrp="1"/>
          </p:cNvSpPr>
          <p:nvPr>
            <p:ph type="title" idx="13" hasCustomPrompt="1"/>
          </p:nvPr>
        </p:nvSpPr>
        <p:spPr>
          <a:xfrm>
            <a:off x="5775063" y="1171113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78" name="Google Shape;178;p13"/>
          <p:cNvSpPr txBox="1">
            <a:spLocks noGrp="1"/>
          </p:cNvSpPr>
          <p:nvPr>
            <p:ph type="title" idx="14" hasCustomPrompt="1"/>
          </p:nvPr>
        </p:nvSpPr>
        <p:spPr>
          <a:xfrm>
            <a:off x="2259638" y="3071125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79" name="Google Shape;179;p13"/>
          <p:cNvSpPr txBox="1">
            <a:spLocks noGrp="1"/>
          </p:cNvSpPr>
          <p:nvPr>
            <p:ph type="title" idx="15" hasCustomPrompt="1"/>
          </p:nvPr>
        </p:nvSpPr>
        <p:spPr>
          <a:xfrm>
            <a:off x="5775063" y="3071125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80" name="Google Shape;180;p13"/>
          <p:cNvSpPr/>
          <p:nvPr/>
        </p:nvSpPr>
        <p:spPr>
          <a:xfrm rot="-5267561">
            <a:off x="-2166865" y="2462282"/>
            <a:ext cx="4818716" cy="780968"/>
          </a:xfrm>
          <a:custGeom>
            <a:avLst/>
            <a:gdLst/>
            <a:ahLst/>
            <a:cxnLst/>
            <a:rect l="l" t="t" r="r" b="b"/>
            <a:pathLst>
              <a:path w="79484" h="14785" extrusionOk="0">
                <a:moveTo>
                  <a:pt x="64823" y="0"/>
                </a:moveTo>
                <a:cubicBezTo>
                  <a:pt x="56730" y="0"/>
                  <a:pt x="48629" y="357"/>
                  <a:pt x="40537" y="566"/>
                </a:cubicBezTo>
                <a:cubicBezTo>
                  <a:pt x="32882" y="767"/>
                  <a:pt x="25204" y="856"/>
                  <a:pt x="17548" y="856"/>
                </a:cubicBezTo>
                <a:lnTo>
                  <a:pt x="6188" y="856"/>
                </a:lnTo>
                <a:cubicBezTo>
                  <a:pt x="5806" y="856"/>
                  <a:pt x="5327" y="841"/>
                  <a:pt x="4808" y="841"/>
                </a:cubicBezTo>
                <a:cubicBezTo>
                  <a:pt x="2720" y="841"/>
                  <a:pt x="0" y="1085"/>
                  <a:pt x="519" y="3534"/>
                </a:cubicBezTo>
                <a:cubicBezTo>
                  <a:pt x="1166" y="6614"/>
                  <a:pt x="4269" y="9560"/>
                  <a:pt x="6746" y="11190"/>
                </a:cubicBezTo>
                <a:cubicBezTo>
                  <a:pt x="10540" y="13712"/>
                  <a:pt x="15160" y="14738"/>
                  <a:pt x="19713" y="14783"/>
                </a:cubicBezTo>
                <a:cubicBezTo>
                  <a:pt x="19807" y="14784"/>
                  <a:pt x="19901" y="14784"/>
                  <a:pt x="19995" y="14784"/>
                </a:cubicBezTo>
                <a:cubicBezTo>
                  <a:pt x="22334" y="14784"/>
                  <a:pt x="24671" y="14518"/>
                  <a:pt x="26967" y="14024"/>
                </a:cubicBezTo>
                <a:cubicBezTo>
                  <a:pt x="29891" y="13377"/>
                  <a:pt x="32703" y="12350"/>
                  <a:pt x="35515" y="11324"/>
                </a:cubicBezTo>
                <a:cubicBezTo>
                  <a:pt x="42724" y="8712"/>
                  <a:pt x="50045" y="6235"/>
                  <a:pt x="57633" y="5141"/>
                </a:cubicBezTo>
                <a:cubicBezTo>
                  <a:pt x="61727" y="4546"/>
                  <a:pt x="65864" y="4360"/>
                  <a:pt x="70011" y="4360"/>
                </a:cubicBezTo>
                <a:cubicBezTo>
                  <a:pt x="73167" y="4360"/>
                  <a:pt x="76330" y="4468"/>
                  <a:pt x="79484" y="4583"/>
                </a:cubicBezTo>
                <a:cubicBezTo>
                  <a:pt x="79461" y="3222"/>
                  <a:pt x="79439" y="1860"/>
                  <a:pt x="79439" y="499"/>
                </a:cubicBezTo>
                <a:cubicBezTo>
                  <a:pt x="74572" y="130"/>
                  <a:pt x="69699" y="0"/>
                  <a:pt x="648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3"/>
          <p:cNvSpPr/>
          <p:nvPr/>
        </p:nvSpPr>
        <p:spPr>
          <a:xfrm rot="-5400000">
            <a:off x="-954332" y="1253578"/>
            <a:ext cx="2393629" cy="966464"/>
          </a:xfrm>
          <a:custGeom>
            <a:avLst/>
            <a:gdLst/>
            <a:ahLst/>
            <a:cxnLst/>
            <a:rect l="l" t="t" r="r" b="b"/>
            <a:pathLst>
              <a:path w="72716" h="43165" extrusionOk="0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3"/>
          <p:cNvSpPr/>
          <p:nvPr/>
        </p:nvSpPr>
        <p:spPr>
          <a:xfrm rot="5400000">
            <a:off x="-672825" y="419298"/>
            <a:ext cx="2096898" cy="989152"/>
          </a:xfrm>
          <a:custGeom>
            <a:avLst/>
            <a:gdLst/>
            <a:ahLst/>
            <a:cxnLst/>
            <a:rect l="l" t="t" r="r" b="b"/>
            <a:pathLst>
              <a:path w="143993" h="61524" extrusionOk="0">
                <a:moveTo>
                  <a:pt x="25900" y="1"/>
                </a:moveTo>
                <a:cubicBezTo>
                  <a:pt x="11671" y="1"/>
                  <a:pt x="1" y="8596"/>
                  <a:pt x="1" y="8596"/>
                </a:cubicBezTo>
                <a:lnTo>
                  <a:pt x="186" y="61523"/>
                </a:lnTo>
                <a:lnTo>
                  <a:pt x="143993" y="61523"/>
                </a:lnTo>
                <a:cubicBezTo>
                  <a:pt x="138074" y="43327"/>
                  <a:pt x="128448" y="39288"/>
                  <a:pt x="117124" y="39288"/>
                </a:cubicBezTo>
                <a:cubicBezTo>
                  <a:pt x="108085" y="39288"/>
                  <a:pt x="97965" y="41861"/>
                  <a:pt x="87783" y="41861"/>
                </a:cubicBezTo>
                <a:cubicBezTo>
                  <a:pt x="83897" y="41861"/>
                  <a:pt x="80003" y="41486"/>
                  <a:pt x="76156" y="40451"/>
                </a:cubicBezTo>
                <a:cubicBezTo>
                  <a:pt x="58842" y="35830"/>
                  <a:pt x="64326" y="18763"/>
                  <a:pt x="43685" y="5269"/>
                </a:cubicBezTo>
                <a:cubicBezTo>
                  <a:pt x="37737" y="1386"/>
                  <a:pt x="31612" y="1"/>
                  <a:pt x="2590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3"/>
          <p:cNvSpPr/>
          <p:nvPr/>
        </p:nvSpPr>
        <p:spPr>
          <a:xfrm rot="5400000">
            <a:off x="121363" y="3132963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3"/>
          <p:cNvSpPr/>
          <p:nvPr/>
        </p:nvSpPr>
        <p:spPr>
          <a:xfrm rot="5400000">
            <a:off x="993813" y="264713"/>
            <a:ext cx="98400" cy="98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3"/>
          <p:cNvSpPr/>
          <p:nvPr/>
        </p:nvSpPr>
        <p:spPr>
          <a:xfrm rot="5400000">
            <a:off x="540138" y="1290438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3"/>
          <p:cNvSpPr/>
          <p:nvPr/>
        </p:nvSpPr>
        <p:spPr>
          <a:xfrm rot="5400000">
            <a:off x="441438" y="2700513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3"/>
          <p:cNvSpPr/>
          <p:nvPr/>
        </p:nvSpPr>
        <p:spPr>
          <a:xfrm rot="5532439">
            <a:off x="6598811" y="1897536"/>
            <a:ext cx="4818716" cy="780968"/>
          </a:xfrm>
          <a:custGeom>
            <a:avLst/>
            <a:gdLst/>
            <a:ahLst/>
            <a:cxnLst/>
            <a:rect l="l" t="t" r="r" b="b"/>
            <a:pathLst>
              <a:path w="79484" h="14785" extrusionOk="0">
                <a:moveTo>
                  <a:pt x="64823" y="0"/>
                </a:moveTo>
                <a:cubicBezTo>
                  <a:pt x="56730" y="0"/>
                  <a:pt x="48629" y="357"/>
                  <a:pt x="40537" y="566"/>
                </a:cubicBezTo>
                <a:cubicBezTo>
                  <a:pt x="32882" y="767"/>
                  <a:pt x="25204" y="856"/>
                  <a:pt x="17548" y="856"/>
                </a:cubicBezTo>
                <a:lnTo>
                  <a:pt x="6188" y="856"/>
                </a:lnTo>
                <a:cubicBezTo>
                  <a:pt x="5806" y="856"/>
                  <a:pt x="5327" y="841"/>
                  <a:pt x="4808" y="841"/>
                </a:cubicBezTo>
                <a:cubicBezTo>
                  <a:pt x="2720" y="841"/>
                  <a:pt x="0" y="1085"/>
                  <a:pt x="519" y="3534"/>
                </a:cubicBezTo>
                <a:cubicBezTo>
                  <a:pt x="1166" y="6614"/>
                  <a:pt x="4269" y="9560"/>
                  <a:pt x="6746" y="11190"/>
                </a:cubicBezTo>
                <a:cubicBezTo>
                  <a:pt x="10540" y="13712"/>
                  <a:pt x="15160" y="14738"/>
                  <a:pt x="19713" y="14783"/>
                </a:cubicBezTo>
                <a:cubicBezTo>
                  <a:pt x="19807" y="14784"/>
                  <a:pt x="19901" y="14784"/>
                  <a:pt x="19995" y="14784"/>
                </a:cubicBezTo>
                <a:cubicBezTo>
                  <a:pt x="22334" y="14784"/>
                  <a:pt x="24671" y="14518"/>
                  <a:pt x="26967" y="14024"/>
                </a:cubicBezTo>
                <a:cubicBezTo>
                  <a:pt x="29891" y="13377"/>
                  <a:pt x="32703" y="12350"/>
                  <a:pt x="35515" y="11324"/>
                </a:cubicBezTo>
                <a:cubicBezTo>
                  <a:pt x="42724" y="8712"/>
                  <a:pt x="50045" y="6235"/>
                  <a:pt x="57633" y="5141"/>
                </a:cubicBezTo>
                <a:cubicBezTo>
                  <a:pt x="61727" y="4546"/>
                  <a:pt x="65864" y="4360"/>
                  <a:pt x="70011" y="4360"/>
                </a:cubicBezTo>
                <a:cubicBezTo>
                  <a:pt x="73167" y="4360"/>
                  <a:pt x="76330" y="4468"/>
                  <a:pt x="79484" y="4583"/>
                </a:cubicBezTo>
                <a:cubicBezTo>
                  <a:pt x="79461" y="3222"/>
                  <a:pt x="79439" y="1860"/>
                  <a:pt x="79439" y="499"/>
                </a:cubicBezTo>
                <a:cubicBezTo>
                  <a:pt x="74572" y="130"/>
                  <a:pt x="69699" y="0"/>
                  <a:pt x="648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3"/>
          <p:cNvSpPr/>
          <p:nvPr/>
        </p:nvSpPr>
        <p:spPr>
          <a:xfrm rot="5400000">
            <a:off x="7811366" y="2920743"/>
            <a:ext cx="2393629" cy="966464"/>
          </a:xfrm>
          <a:custGeom>
            <a:avLst/>
            <a:gdLst/>
            <a:ahLst/>
            <a:cxnLst/>
            <a:rect l="l" t="t" r="r" b="b"/>
            <a:pathLst>
              <a:path w="72716" h="43165" extrusionOk="0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3"/>
          <p:cNvSpPr/>
          <p:nvPr/>
        </p:nvSpPr>
        <p:spPr>
          <a:xfrm rot="-5400000">
            <a:off x="7826590" y="3732336"/>
            <a:ext cx="2096898" cy="989152"/>
          </a:xfrm>
          <a:custGeom>
            <a:avLst/>
            <a:gdLst/>
            <a:ahLst/>
            <a:cxnLst/>
            <a:rect l="l" t="t" r="r" b="b"/>
            <a:pathLst>
              <a:path w="143993" h="61524" extrusionOk="0">
                <a:moveTo>
                  <a:pt x="25900" y="1"/>
                </a:moveTo>
                <a:cubicBezTo>
                  <a:pt x="11671" y="1"/>
                  <a:pt x="1" y="8596"/>
                  <a:pt x="1" y="8596"/>
                </a:cubicBezTo>
                <a:lnTo>
                  <a:pt x="186" y="61523"/>
                </a:lnTo>
                <a:lnTo>
                  <a:pt x="143993" y="61523"/>
                </a:lnTo>
                <a:cubicBezTo>
                  <a:pt x="138074" y="43327"/>
                  <a:pt x="128448" y="39288"/>
                  <a:pt x="117124" y="39288"/>
                </a:cubicBezTo>
                <a:cubicBezTo>
                  <a:pt x="108085" y="39288"/>
                  <a:pt x="97965" y="41861"/>
                  <a:pt x="87783" y="41861"/>
                </a:cubicBezTo>
                <a:cubicBezTo>
                  <a:pt x="83897" y="41861"/>
                  <a:pt x="80003" y="41486"/>
                  <a:pt x="76156" y="40451"/>
                </a:cubicBezTo>
                <a:cubicBezTo>
                  <a:pt x="58842" y="35830"/>
                  <a:pt x="64326" y="18763"/>
                  <a:pt x="43685" y="5269"/>
                </a:cubicBezTo>
                <a:cubicBezTo>
                  <a:pt x="37737" y="1386"/>
                  <a:pt x="31612" y="1"/>
                  <a:pt x="2590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3"/>
          <p:cNvSpPr/>
          <p:nvPr/>
        </p:nvSpPr>
        <p:spPr>
          <a:xfrm rot="-5400000">
            <a:off x="8965800" y="1844324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3"/>
          <p:cNvSpPr/>
          <p:nvPr/>
        </p:nvSpPr>
        <p:spPr>
          <a:xfrm rot="-5400000">
            <a:off x="8612125" y="3751649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3"/>
          <p:cNvSpPr/>
          <p:nvPr/>
        </p:nvSpPr>
        <p:spPr>
          <a:xfrm rot="-5400000">
            <a:off x="8710825" y="2341574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3"/>
          <p:cNvSpPr/>
          <p:nvPr/>
        </p:nvSpPr>
        <p:spPr>
          <a:xfrm rot="-5400000">
            <a:off x="8158450" y="4777374"/>
            <a:ext cx="98400" cy="98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1">
  <p:cSld name="CUSTOM_42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4"/>
          <p:cNvSpPr txBox="1">
            <a:spLocks noGrp="1"/>
          </p:cNvSpPr>
          <p:nvPr>
            <p:ph type="title" hasCustomPrompt="1"/>
          </p:nvPr>
        </p:nvSpPr>
        <p:spPr>
          <a:xfrm>
            <a:off x="2515413" y="2611248"/>
            <a:ext cx="1594800" cy="69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96" name="Google Shape;196;p14"/>
          <p:cNvSpPr txBox="1">
            <a:spLocks noGrp="1"/>
          </p:cNvSpPr>
          <p:nvPr>
            <p:ph type="title" idx="2" hasCustomPrompt="1"/>
          </p:nvPr>
        </p:nvSpPr>
        <p:spPr>
          <a:xfrm>
            <a:off x="5033788" y="2611248"/>
            <a:ext cx="1594800" cy="69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97" name="Google Shape;197;p14"/>
          <p:cNvSpPr txBox="1">
            <a:spLocks noGrp="1"/>
          </p:cNvSpPr>
          <p:nvPr>
            <p:ph type="subTitle" idx="1"/>
          </p:nvPr>
        </p:nvSpPr>
        <p:spPr>
          <a:xfrm>
            <a:off x="718800" y="1641600"/>
            <a:ext cx="2669700" cy="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198" name="Google Shape;198;p14"/>
          <p:cNvSpPr txBox="1">
            <a:spLocks noGrp="1"/>
          </p:cNvSpPr>
          <p:nvPr>
            <p:ph type="subTitle" idx="3"/>
          </p:nvPr>
        </p:nvSpPr>
        <p:spPr>
          <a:xfrm>
            <a:off x="872525" y="2156600"/>
            <a:ext cx="2362200" cy="68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14"/>
          <p:cNvSpPr txBox="1">
            <a:spLocks noGrp="1"/>
          </p:cNvSpPr>
          <p:nvPr>
            <p:ph type="subTitle" idx="4"/>
          </p:nvPr>
        </p:nvSpPr>
        <p:spPr>
          <a:xfrm>
            <a:off x="3237150" y="1641600"/>
            <a:ext cx="2669700" cy="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200" name="Google Shape;200;p14"/>
          <p:cNvSpPr txBox="1">
            <a:spLocks noGrp="1"/>
          </p:cNvSpPr>
          <p:nvPr>
            <p:ph type="subTitle" idx="5"/>
          </p:nvPr>
        </p:nvSpPr>
        <p:spPr>
          <a:xfrm>
            <a:off x="3390900" y="2156620"/>
            <a:ext cx="2362200" cy="68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14"/>
          <p:cNvSpPr txBox="1">
            <a:spLocks noGrp="1"/>
          </p:cNvSpPr>
          <p:nvPr>
            <p:ph type="subTitle" idx="6"/>
          </p:nvPr>
        </p:nvSpPr>
        <p:spPr>
          <a:xfrm>
            <a:off x="5755500" y="1641600"/>
            <a:ext cx="2669700" cy="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202" name="Google Shape;202;p14"/>
          <p:cNvSpPr txBox="1">
            <a:spLocks noGrp="1"/>
          </p:cNvSpPr>
          <p:nvPr>
            <p:ph type="subTitle" idx="7"/>
          </p:nvPr>
        </p:nvSpPr>
        <p:spPr>
          <a:xfrm>
            <a:off x="5888425" y="2156600"/>
            <a:ext cx="2362200" cy="68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14"/>
          <p:cNvSpPr txBox="1">
            <a:spLocks noGrp="1"/>
          </p:cNvSpPr>
          <p:nvPr>
            <p:ph type="subTitle" idx="8"/>
          </p:nvPr>
        </p:nvSpPr>
        <p:spPr>
          <a:xfrm>
            <a:off x="1766775" y="3105100"/>
            <a:ext cx="3092100" cy="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204" name="Google Shape;204;p14"/>
          <p:cNvSpPr txBox="1">
            <a:spLocks noGrp="1"/>
          </p:cNvSpPr>
          <p:nvPr>
            <p:ph type="subTitle" idx="9"/>
          </p:nvPr>
        </p:nvSpPr>
        <p:spPr>
          <a:xfrm>
            <a:off x="2131725" y="3620120"/>
            <a:ext cx="2362200" cy="68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14"/>
          <p:cNvSpPr txBox="1">
            <a:spLocks noGrp="1"/>
          </p:cNvSpPr>
          <p:nvPr>
            <p:ph type="subTitle" idx="13"/>
          </p:nvPr>
        </p:nvSpPr>
        <p:spPr>
          <a:xfrm>
            <a:off x="4496350" y="3105100"/>
            <a:ext cx="2669700" cy="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7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206" name="Google Shape;206;p14"/>
          <p:cNvSpPr txBox="1">
            <a:spLocks noGrp="1"/>
          </p:cNvSpPr>
          <p:nvPr>
            <p:ph type="subTitle" idx="14"/>
          </p:nvPr>
        </p:nvSpPr>
        <p:spPr>
          <a:xfrm>
            <a:off x="4650100" y="3620100"/>
            <a:ext cx="2362200" cy="68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14"/>
          <p:cNvSpPr txBox="1">
            <a:spLocks noGrp="1"/>
          </p:cNvSpPr>
          <p:nvPr>
            <p:ph type="title" idx="15" hasCustomPrompt="1"/>
          </p:nvPr>
        </p:nvSpPr>
        <p:spPr>
          <a:xfrm>
            <a:off x="1256225" y="1132242"/>
            <a:ext cx="1594800" cy="69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08" name="Google Shape;208;p14"/>
          <p:cNvSpPr txBox="1">
            <a:spLocks noGrp="1"/>
          </p:cNvSpPr>
          <p:nvPr>
            <p:ph type="title" idx="16" hasCustomPrompt="1"/>
          </p:nvPr>
        </p:nvSpPr>
        <p:spPr>
          <a:xfrm>
            <a:off x="3774600" y="1132242"/>
            <a:ext cx="1594800" cy="69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09" name="Google Shape;209;p14"/>
          <p:cNvSpPr txBox="1">
            <a:spLocks noGrp="1"/>
          </p:cNvSpPr>
          <p:nvPr>
            <p:ph type="title" idx="17" hasCustomPrompt="1"/>
          </p:nvPr>
        </p:nvSpPr>
        <p:spPr>
          <a:xfrm>
            <a:off x="6292975" y="1132242"/>
            <a:ext cx="1594800" cy="69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10" name="Google Shape;210;p14"/>
          <p:cNvSpPr/>
          <p:nvPr/>
        </p:nvSpPr>
        <p:spPr>
          <a:xfrm rot="10800000" flipH="1">
            <a:off x="37927" y="4374834"/>
            <a:ext cx="2505013" cy="768740"/>
          </a:xfrm>
          <a:custGeom>
            <a:avLst/>
            <a:gdLst/>
            <a:ahLst/>
            <a:cxnLst/>
            <a:rect l="l" t="t" r="r" b="b"/>
            <a:pathLst>
              <a:path w="299106" h="92815" extrusionOk="0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14"/>
          <p:cNvSpPr/>
          <p:nvPr/>
        </p:nvSpPr>
        <p:spPr>
          <a:xfrm rot="10800000">
            <a:off x="6142736" y="4490064"/>
            <a:ext cx="2594745" cy="684511"/>
          </a:xfrm>
          <a:custGeom>
            <a:avLst/>
            <a:gdLst/>
            <a:ahLst/>
            <a:cxnLst/>
            <a:rect l="l" t="t" r="r" b="b"/>
            <a:pathLst>
              <a:path w="299106" h="92815" extrusionOk="0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14"/>
          <p:cNvSpPr/>
          <p:nvPr/>
        </p:nvSpPr>
        <p:spPr>
          <a:xfrm rot="10800000" flipH="1">
            <a:off x="6632383" y="4238575"/>
            <a:ext cx="3779755" cy="936000"/>
          </a:xfrm>
          <a:custGeom>
            <a:avLst/>
            <a:gdLst/>
            <a:ahLst/>
            <a:cxnLst/>
            <a:rect l="l" t="t" r="r" b="b"/>
            <a:pathLst>
              <a:path w="295582" h="107710" extrusionOk="0">
                <a:moveTo>
                  <a:pt x="3890" y="648"/>
                </a:moveTo>
                <a:cubicBezTo>
                  <a:pt x="3890" y="648"/>
                  <a:pt x="1" y="60607"/>
                  <a:pt x="64065" y="49263"/>
                </a:cubicBezTo>
                <a:cubicBezTo>
                  <a:pt x="132883" y="37164"/>
                  <a:pt x="123484" y="107710"/>
                  <a:pt x="183551" y="107710"/>
                </a:cubicBezTo>
                <a:cubicBezTo>
                  <a:pt x="232814" y="107710"/>
                  <a:pt x="209155" y="40513"/>
                  <a:pt x="252368" y="34787"/>
                </a:cubicBezTo>
                <a:cubicBezTo>
                  <a:pt x="295582" y="29061"/>
                  <a:pt x="285751" y="0"/>
                  <a:pt x="28575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4"/>
          <p:cNvSpPr/>
          <p:nvPr/>
        </p:nvSpPr>
        <p:spPr>
          <a:xfrm flipH="1">
            <a:off x="-5" y="4269850"/>
            <a:ext cx="2018280" cy="873809"/>
          </a:xfrm>
          <a:custGeom>
            <a:avLst/>
            <a:gdLst/>
            <a:ahLst/>
            <a:cxnLst/>
            <a:rect l="l" t="t" r="r" b="b"/>
            <a:pathLst>
              <a:path w="285673" h="154588" extrusionOk="0">
                <a:moveTo>
                  <a:pt x="2715" y="154588"/>
                </a:moveTo>
                <a:cubicBezTo>
                  <a:pt x="2715" y="154588"/>
                  <a:pt x="0" y="113633"/>
                  <a:pt x="45298" y="113633"/>
                </a:cubicBezTo>
                <a:cubicBezTo>
                  <a:pt x="90596" y="113633"/>
                  <a:pt x="125888" y="112160"/>
                  <a:pt x="135972" y="50651"/>
                </a:cubicBezTo>
                <a:cubicBezTo>
                  <a:pt x="144194" y="621"/>
                  <a:pt x="221914" y="1"/>
                  <a:pt x="238978" y="40955"/>
                </a:cubicBezTo>
                <a:cubicBezTo>
                  <a:pt x="255965" y="81987"/>
                  <a:pt x="285673" y="81987"/>
                  <a:pt x="285673" y="81987"/>
                </a:cubicBezTo>
                <a:lnTo>
                  <a:pt x="285673" y="1545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14"/>
          <p:cNvSpPr/>
          <p:nvPr/>
        </p:nvSpPr>
        <p:spPr>
          <a:xfrm>
            <a:off x="-1" y="4269786"/>
            <a:ext cx="1717924" cy="873594"/>
          </a:xfrm>
          <a:custGeom>
            <a:avLst/>
            <a:gdLst/>
            <a:ahLst/>
            <a:cxnLst/>
            <a:rect l="l" t="t" r="r" b="b"/>
            <a:pathLst>
              <a:path w="305002" h="196093" extrusionOk="0">
                <a:moveTo>
                  <a:pt x="0" y="27686"/>
                </a:moveTo>
                <a:cubicBezTo>
                  <a:pt x="0" y="27686"/>
                  <a:pt x="68206" y="0"/>
                  <a:pt x="88558" y="59039"/>
                </a:cubicBezTo>
                <a:cubicBezTo>
                  <a:pt x="108910" y="118077"/>
                  <a:pt x="211769" y="29244"/>
                  <a:pt x="211769" y="120186"/>
                </a:cubicBezTo>
                <a:cubicBezTo>
                  <a:pt x="211769" y="172257"/>
                  <a:pt x="305002" y="135404"/>
                  <a:pt x="280800" y="196092"/>
                </a:cubicBezTo>
                <a:lnTo>
                  <a:pt x="0" y="196092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14"/>
          <p:cNvSpPr/>
          <p:nvPr/>
        </p:nvSpPr>
        <p:spPr>
          <a:xfrm rot="10800000">
            <a:off x="6962402" y="4352337"/>
            <a:ext cx="2594826" cy="822238"/>
          </a:xfrm>
          <a:custGeom>
            <a:avLst/>
            <a:gdLst/>
            <a:ahLst/>
            <a:cxnLst/>
            <a:rect l="l" t="t" r="r" b="b"/>
            <a:pathLst>
              <a:path w="294198" h="130204" extrusionOk="0">
                <a:moveTo>
                  <a:pt x="283570" y="0"/>
                </a:moveTo>
                <a:cubicBezTo>
                  <a:pt x="283570" y="0"/>
                  <a:pt x="294198" y="57826"/>
                  <a:pt x="203889" y="45181"/>
                </a:cubicBezTo>
                <a:cubicBezTo>
                  <a:pt x="141812" y="36461"/>
                  <a:pt x="157999" y="89109"/>
                  <a:pt x="113581" y="109929"/>
                </a:cubicBezTo>
                <a:cubicBezTo>
                  <a:pt x="70252" y="130203"/>
                  <a:pt x="37442" y="67963"/>
                  <a:pt x="0" y="114071"/>
                </a:cubicBezTo>
                <a:lnTo>
                  <a:pt x="0" y="436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14"/>
          <p:cNvSpPr txBox="1">
            <a:spLocks noGrp="1"/>
          </p:cNvSpPr>
          <p:nvPr>
            <p:ph type="title" idx="18"/>
          </p:nvPr>
        </p:nvSpPr>
        <p:spPr>
          <a:xfrm>
            <a:off x="2727000" y="363275"/>
            <a:ext cx="369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17" name="Google Shape;217;p14"/>
          <p:cNvSpPr/>
          <p:nvPr/>
        </p:nvSpPr>
        <p:spPr>
          <a:xfrm rot="5400000">
            <a:off x="2341731" y="4809906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4"/>
          <p:cNvSpPr/>
          <p:nvPr/>
        </p:nvSpPr>
        <p:spPr>
          <a:xfrm rot="5400000">
            <a:off x="989544" y="4709844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4"/>
          <p:cNvSpPr/>
          <p:nvPr/>
        </p:nvSpPr>
        <p:spPr>
          <a:xfrm rot="-5400000">
            <a:off x="1684906" y="4657219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14"/>
          <p:cNvSpPr/>
          <p:nvPr/>
        </p:nvSpPr>
        <p:spPr>
          <a:xfrm rot="5400000">
            <a:off x="333331" y="4075081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4"/>
          <p:cNvSpPr/>
          <p:nvPr/>
        </p:nvSpPr>
        <p:spPr>
          <a:xfrm rot="5400000">
            <a:off x="8655556" y="4143331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4"/>
          <p:cNvSpPr/>
          <p:nvPr/>
        </p:nvSpPr>
        <p:spPr>
          <a:xfrm rot="-5400000">
            <a:off x="7367731" y="4449069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14"/>
          <p:cNvSpPr/>
          <p:nvPr/>
        </p:nvSpPr>
        <p:spPr>
          <a:xfrm rot="5400000">
            <a:off x="5923156" y="4844381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3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"/>
          <p:cNvSpPr txBox="1">
            <a:spLocks noGrp="1"/>
          </p:cNvSpPr>
          <p:nvPr>
            <p:ph type="title"/>
          </p:nvPr>
        </p:nvSpPr>
        <p:spPr>
          <a:xfrm>
            <a:off x="710000" y="1920200"/>
            <a:ext cx="7091700" cy="127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72" name="Google Shape;272;p17"/>
          <p:cNvSpPr txBox="1">
            <a:spLocks noGrp="1"/>
          </p:cNvSpPr>
          <p:nvPr>
            <p:ph type="title" idx="2" hasCustomPrompt="1"/>
          </p:nvPr>
        </p:nvSpPr>
        <p:spPr>
          <a:xfrm>
            <a:off x="710000" y="936075"/>
            <a:ext cx="2932800" cy="97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73" name="Google Shape;273;p17"/>
          <p:cNvSpPr txBox="1">
            <a:spLocks noGrp="1"/>
          </p:cNvSpPr>
          <p:nvPr>
            <p:ph type="subTitle" idx="1"/>
          </p:nvPr>
        </p:nvSpPr>
        <p:spPr>
          <a:xfrm>
            <a:off x="710000" y="3200125"/>
            <a:ext cx="4779600" cy="7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17"/>
          <p:cNvSpPr/>
          <p:nvPr/>
        </p:nvSpPr>
        <p:spPr>
          <a:xfrm rot="10800000">
            <a:off x="3794725" y="3526224"/>
            <a:ext cx="5269500" cy="1617301"/>
          </a:xfrm>
          <a:custGeom>
            <a:avLst/>
            <a:gdLst/>
            <a:ahLst/>
            <a:cxnLst/>
            <a:rect l="l" t="t" r="r" b="b"/>
            <a:pathLst>
              <a:path w="299106" h="92815" extrusionOk="0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17"/>
          <p:cNvSpPr/>
          <p:nvPr/>
        </p:nvSpPr>
        <p:spPr>
          <a:xfrm flipH="1">
            <a:off x="4079409" y="0"/>
            <a:ext cx="3848746" cy="1015396"/>
          </a:xfrm>
          <a:custGeom>
            <a:avLst/>
            <a:gdLst/>
            <a:ahLst/>
            <a:cxnLst/>
            <a:rect l="l" t="t" r="r" b="b"/>
            <a:pathLst>
              <a:path w="299106" h="92815" extrusionOk="0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17"/>
          <p:cNvSpPr/>
          <p:nvPr/>
        </p:nvSpPr>
        <p:spPr>
          <a:xfrm>
            <a:off x="4805860" y="0"/>
            <a:ext cx="5606452" cy="1388382"/>
          </a:xfrm>
          <a:custGeom>
            <a:avLst/>
            <a:gdLst/>
            <a:ahLst/>
            <a:cxnLst/>
            <a:rect l="l" t="t" r="r" b="b"/>
            <a:pathLst>
              <a:path w="295582" h="107710" extrusionOk="0">
                <a:moveTo>
                  <a:pt x="3890" y="648"/>
                </a:moveTo>
                <a:cubicBezTo>
                  <a:pt x="3890" y="648"/>
                  <a:pt x="1" y="60607"/>
                  <a:pt x="64065" y="49263"/>
                </a:cubicBezTo>
                <a:cubicBezTo>
                  <a:pt x="132883" y="37164"/>
                  <a:pt x="123484" y="107710"/>
                  <a:pt x="183551" y="107710"/>
                </a:cubicBezTo>
                <a:cubicBezTo>
                  <a:pt x="232814" y="107710"/>
                  <a:pt x="209155" y="40513"/>
                  <a:pt x="252368" y="34787"/>
                </a:cubicBezTo>
                <a:cubicBezTo>
                  <a:pt x="295582" y="29061"/>
                  <a:pt x="285751" y="0"/>
                  <a:pt x="28575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17"/>
          <p:cNvSpPr/>
          <p:nvPr/>
        </p:nvSpPr>
        <p:spPr>
          <a:xfrm>
            <a:off x="4898284" y="3305534"/>
            <a:ext cx="4245815" cy="1838051"/>
          </a:xfrm>
          <a:custGeom>
            <a:avLst/>
            <a:gdLst/>
            <a:ahLst/>
            <a:cxnLst/>
            <a:rect l="l" t="t" r="r" b="b"/>
            <a:pathLst>
              <a:path w="285673" h="154588" extrusionOk="0">
                <a:moveTo>
                  <a:pt x="2715" y="154588"/>
                </a:moveTo>
                <a:cubicBezTo>
                  <a:pt x="2715" y="154588"/>
                  <a:pt x="0" y="113633"/>
                  <a:pt x="45298" y="113633"/>
                </a:cubicBezTo>
                <a:cubicBezTo>
                  <a:pt x="90596" y="113633"/>
                  <a:pt x="125888" y="112160"/>
                  <a:pt x="135972" y="50651"/>
                </a:cubicBezTo>
                <a:cubicBezTo>
                  <a:pt x="144194" y="621"/>
                  <a:pt x="221914" y="1"/>
                  <a:pt x="238978" y="40955"/>
                </a:cubicBezTo>
                <a:cubicBezTo>
                  <a:pt x="255965" y="81987"/>
                  <a:pt x="285673" y="81987"/>
                  <a:pt x="285673" y="81987"/>
                </a:cubicBezTo>
                <a:lnTo>
                  <a:pt x="285673" y="1545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17"/>
          <p:cNvSpPr/>
          <p:nvPr/>
        </p:nvSpPr>
        <p:spPr>
          <a:xfrm flipH="1">
            <a:off x="5529737" y="3305400"/>
            <a:ext cx="3614274" cy="1837882"/>
          </a:xfrm>
          <a:custGeom>
            <a:avLst/>
            <a:gdLst/>
            <a:ahLst/>
            <a:cxnLst/>
            <a:rect l="l" t="t" r="r" b="b"/>
            <a:pathLst>
              <a:path w="305002" h="196093" extrusionOk="0">
                <a:moveTo>
                  <a:pt x="0" y="27686"/>
                </a:moveTo>
                <a:cubicBezTo>
                  <a:pt x="0" y="27686"/>
                  <a:pt x="68206" y="0"/>
                  <a:pt x="88558" y="59039"/>
                </a:cubicBezTo>
                <a:cubicBezTo>
                  <a:pt x="108910" y="118077"/>
                  <a:pt x="211769" y="29244"/>
                  <a:pt x="211769" y="120186"/>
                </a:cubicBezTo>
                <a:cubicBezTo>
                  <a:pt x="211769" y="172257"/>
                  <a:pt x="305002" y="135404"/>
                  <a:pt x="280800" y="196092"/>
                </a:cubicBezTo>
                <a:lnTo>
                  <a:pt x="0" y="196092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17"/>
          <p:cNvSpPr/>
          <p:nvPr/>
        </p:nvSpPr>
        <p:spPr>
          <a:xfrm flipH="1">
            <a:off x="5295901" y="0"/>
            <a:ext cx="3848110" cy="1219360"/>
          </a:xfrm>
          <a:custGeom>
            <a:avLst/>
            <a:gdLst/>
            <a:ahLst/>
            <a:cxnLst/>
            <a:rect l="l" t="t" r="r" b="b"/>
            <a:pathLst>
              <a:path w="294198" h="130204" extrusionOk="0">
                <a:moveTo>
                  <a:pt x="283570" y="0"/>
                </a:moveTo>
                <a:cubicBezTo>
                  <a:pt x="283570" y="0"/>
                  <a:pt x="294198" y="57826"/>
                  <a:pt x="203889" y="45181"/>
                </a:cubicBezTo>
                <a:cubicBezTo>
                  <a:pt x="141812" y="36461"/>
                  <a:pt x="157999" y="89109"/>
                  <a:pt x="113581" y="109929"/>
                </a:cubicBezTo>
                <a:cubicBezTo>
                  <a:pt x="70252" y="130203"/>
                  <a:pt x="37442" y="67963"/>
                  <a:pt x="0" y="114071"/>
                </a:cubicBezTo>
                <a:lnTo>
                  <a:pt x="0" y="436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17"/>
          <p:cNvSpPr/>
          <p:nvPr/>
        </p:nvSpPr>
        <p:spPr>
          <a:xfrm rot="5400000">
            <a:off x="7269506" y="1055856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17"/>
          <p:cNvSpPr/>
          <p:nvPr/>
        </p:nvSpPr>
        <p:spPr>
          <a:xfrm rot="5400000">
            <a:off x="5917319" y="955794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17"/>
          <p:cNvSpPr/>
          <p:nvPr/>
        </p:nvSpPr>
        <p:spPr>
          <a:xfrm rot="-5400000">
            <a:off x="6612681" y="903169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17"/>
          <p:cNvSpPr/>
          <p:nvPr/>
        </p:nvSpPr>
        <p:spPr>
          <a:xfrm rot="5400000">
            <a:off x="5261106" y="321031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17"/>
          <p:cNvSpPr/>
          <p:nvPr/>
        </p:nvSpPr>
        <p:spPr>
          <a:xfrm rot="-5400000" flipH="1">
            <a:off x="4341681" y="4753331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17"/>
          <p:cNvSpPr/>
          <p:nvPr/>
        </p:nvSpPr>
        <p:spPr>
          <a:xfrm rot="5400000" flipH="1">
            <a:off x="5326056" y="4329444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17"/>
          <p:cNvSpPr/>
          <p:nvPr/>
        </p:nvSpPr>
        <p:spPr>
          <a:xfrm rot="-5400000" flipH="1">
            <a:off x="7106006" y="3674706"/>
            <a:ext cx="163500" cy="163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 userDrawn="1">
  <p:cSld name="CUSTOM_12"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2A3491A-B1EE-4ED1-46B1-8C15833D1B96}"/>
              </a:ext>
            </a:extLst>
          </p:cNvPr>
          <p:cNvGrpSpPr/>
          <p:nvPr userDrawn="1"/>
        </p:nvGrpSpPr>
        <p:grpSpPr>
          <a:xfrm rot="10800000">
            <a:off x="6705600" y="3562350"/>
            <a:ext cx="3062825" cy="1944656"/>
            <a:chOff x="-697915" y="-411807"/>
            <a:chExt cx="3760740" cy="1944656"/>
          </a:xfrm>
        </p:grpSpPr>
        <p:sp>
          <p:nvSpPr>
            <p:cNvPr id="332" name="Google Shape;332;p20"/>
            <p:cNvSpPr/>
            <p:nvPr/>
          </p:nvSpPr>
          <p:spPr>
            <a:xfrm flipH="1">
              <a:off x="-141518" y="-118290"/>
              <a:ext cx="3204343" cy="1651139"/>
            </a:xfrm>
            <a:custGeom>
              <a:avLst/>
              <a:gdLst/>
              <a:ahLst/>
              <a:cxnLst/>
              <a:rect l="l" t="t" r="r" b="b"/>
              <a:pathLst>
                <a:path w="64695" h="36451" extrusionOk="0">
                  <a:moveTo>
                    <a:pt x="5503" y="0"/>
                  </a:moveTo>
                  <a:cubicBezTo>
                    <a:pt x="2589" y="0"/>
                    <a:pt x="1" y="186"/>
                    <a:pt x="237" y="874"/>
                  </a:cubicBezTo>
                  <a:cubicBezTo>
                    <a:pt x="460" y="1499"/>
                    <a:pt x="4411" y="2169"/>
                    <a:pt x="5259" y="2593"/>
                  </a:cubicBezTo>
                  <a:cubicBezTo>
                    <a:pt x="7178" y="3552"/>
                    <a:pt x="8897" y="4869"/>
                    <a:pt x="10325" y="6454"/>
                  </a:cubicBezTo>
                  <a:cubicBezTo>
                    <a:pt x="13673" y="10092"/>
                    <a:pt x="16619" y="21050"/>
                    <a:pt x="24989" y="22345"/>
                  </a:cubicBezTo>
                  <a:cubicBezTo>
                    <a:pt x="25398" y="22407"/>
                    <a:pt x="25804" y="22437"/>
                    <a:pt x="26206" y="22437"/>
                  </a:cubicBezTo>
                  <a:cubicBezTo>
                    <a:pt x="31849" y="22437"/>
                    <a:pt x="36809" y="16669"/>
                    <a:pt x="38871" y="15314"/>
                  </a:cubicBezTo>
                  <a:cubicBezTo>
                    <a:pt x="39863" y="14681"/>
                    <a:pt x="40996" y="14362"/>
                    <a:pt x="42135" y="14362"/>
                  </a:cubicBezTo>
                  <a:cubicBezTo>
                    <a:pt x="43201" y="14362"/>
                    <a:pt x="44272" y="14642"/>
                    <a:pt x="45232" y="15203"/>
                  </a:cubicBezTo>
                  <a:cubicBezTo>
                    <a:pt x="49027" y="17502"/>
                    <a:pt x="49071" y="22858"/>
                    <a:pt x="50634" y="27010"/>
                  </a:cubicBezTo>
                  <a:cubicBezTo>
                    <a:pt x="52642" y="32143"/>
                    <a:pt x="57307" y="35759"/>
                    <a:pt x="62775" y="36450"/>
                  </a:cubicBezTo>
                  <a:cubicBezTo>
                    <a:pt x="62396" y="25269"/>
                    <a:pt x="63043" y="14065"/>
                    <a:pt x="64694" y="2994"/>
                  </a:cubicBezTo>
                  <a:cubicBezTo>
                    <a:pt x="57530" y="1745"/>
                    <a:pt x="50232" y="1499"/>
                    <a:pt x="42978" y="1254"/>
                  </a:cubicBezTo>
                  <a:cubicBezTo>
                    <a:pt x="32957" y="896"/>
                    <a:pt x="22936" y="562"/>
                    <a:pt x="12914" y="249"/>
                  </a:cubicBezTo>
                  <a:cubicBezTo>
                    <a:pt x="12140" y="215"/>
                    <a:pt x="8634" y="0"/>
                    <a:pt x="550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20"/>
            <p:cNvSpPr/>
            <p:nvPr/>
          </p:nvSpPr>
          <p:spPr>
            <a:xfrm rot="10800000" flipH="1">
              <a:off x="-241297" y="-72669"/>
              <a:ext cx="2420522" cy="1034218"/>
            </a:xfrm>
            <a:custGeom>
              <a:avLst/>
              <a:gdLst/>
              <a:ahLst/>
              <a:cxnLst/>
              <a:rect l="l" t="t" r="r" b="b"/>
              <a:pathLst>
                <a:path w="143993" h="61524" extrusionOk="0">
                  <a:moveTo>
                    <a:pt x="25900" y="1"/>
                  </a:moveTo>
                  <a:cubicBezTo>
                    <a:pt x="11671" y="1"/>
                    <a:pt x="1" y="8596"/>
                    <a:pt x="1" y="8596"/>
                  </a:cubicBezTo>
                  <a:lnTo>
                    <a:pt x="186" y="61523"/>
                  </a:lnTo>
                  <a:lnTo>
                    <a:pt x="143993" y="61523"/>
                  </a:lnTo>
                  <a:cubicBezTo>
                    <a:pt x="138074" y="43327"/>
                    <a:pt x="128448" y="39288"/>
                    <a:pt x="117124" y="39288"/>
                  </a:cubicBezTo>
                  <a:cubicBezTo>
                    <a:pt x="108085" y="39288"/>
                    <a:pt x="97965" y="41861"/>
                    <a:pt x="87783" y="41861"/>
                  </a:cubicBezTo>
                  <a:cubicBezTo>
                    <a:pt x="83897" y="41861"/>
                    <a:pt x="80003" y="41486"/>
                    <a:pt x="76156" y="40451"/>
                  </a:cubicBezTo>
                  <a:cubicBezTo>
                    <a:pt x="58842" y="35830"/>
                    <a:pt x="64326" y="18763"/>
                    <a:pt x="43685" y="5269"/>
                  </a:cubicBezTo>
                  <a:cubicBezTo>
                    <a:pt x="37737" y="1386"/>
                    <a:pt x="31612" y="1"/>
                    <a:pt x="2590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20"/>
            <p:cNvSpPr/>
            <p:nvPr/>
          </p:nvSpPr>
          <p:spPr>
            <a:xfrm rot="-10484947">
              <a:off x="-697915" y="-411807"/>
              <a:ext cx="1843431" cy="869285"/>
            </a:xfrm>
            <a:custGeom>
              <a:avLst/>
              <a:gdLst/>
              <a:ahLst/>
              <a:cxnLst/>
              <a:rect l="l" t="t" r="r" b="b"/>
              <a:pathLst>
                <a:path w="49839" h="23502" extrusionOk="0">
                  <a:moveTo>
                    <a:pt x="12527" y="1"/>
                  </a:moveTo>
                  <a:cubicBezTo>
                    <a:pt x="11413" y="1"/>
                    <a:pt x="10247" y="125"/>
                    <a:pt x="9017" y="410"/>
                  </a:cubicBezTo>
                  <a:cubicBezTo>
                    <a:pt x="4486" y="1459"/>
                    <a:pt x="402" y="6325"/>
                    <a:pt x="157" y="11280"/>
                  </a:cubicBezTo>
                  <a:cubicBezTo>
                    <a:pt x="0" y="14650"/>
                    <a:pt x="1518" y="19694"/>
                    <a:pt x="5468" y="22238"/>
                  </a:cubicBezTo>
                  <a:cubicBezTo>
                    <a:pt x="6967" y="23186"/>
                    <a:pt x="8215" y="23502"/>
                    <a:pt x="9471" y="23502"/>
                  </a:cubicBezTo>
                  <a:cubicBezTo>
                    <a:pt x="10404" y="23502"/>
                    <a:pt x="11341" y="23327"/>
                    <a:pt x="12387" y="23109"/>
                  </a:cubicBezTo>
                  <a:cubicBezTo>
                    <a:pt x="23723" y="20797"/>
                    <a:pt x="35152" y="18016"/>
                    <a:pt x="46692" y="18016"/>
                  </a:cubicBezTo>
                  <a:cubicBezTo>
                    <a:pt x="47740" y="18016"/>
                    <a:pt x="48789" y="18039"/>
                    <a:pt x="49839" y="18087"/>
                  </a:cubicBezTo>
                  <a:cubicBezTo>
                    <a:pt x="49214" y="15520"/>
                    <a:pt x="49147" y="12820"/>
                    <a:pt x="48500" y="10253"/>
                  </a:cubicBezTo>
                  <a:cubicBezTo>
                    <a:pt x="47830" y="7664"/>
                    <a:pt x="46245" y="3624"/>
                    <a:pt x="43723" y="2486"/>
                  </a:cubicBezTo>
                  <a:cubicBezTo>
                    <a:pt x="43091" y="2196"/>
                    <a:pt x="42479" y="2074"/>
                    <a:pt x="41873" y="2074"/>
                  </a:cubicBezTo>
                  <a:cubicBezTo>
                    <a:pt x="38847" y="2074"/>
                    <a:pt x="35967" y="5108"/>
                    <a:pt x="31336" y="5276"/>
                  </a:cubicBezTo>
                  <a:cubicBezTo>
                    <a:pt x="31216" y="5280"/>
                    <a:pt x="31096" y="5282"/>
                    <a:pt x="30977" y="5282"/>
                  </a:cubicBezTo>
                  <a:cubicBezTo>
                    <a:pt x="24835" y="5282"/>
                    <a:pt x="19797" y="1"/>
                    <a:pt x="125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20"/>
            <p:cNvSpPr/>
            <p:nvPr/>
          </p:nvSpPr>
          <p:spPr>
            <a:xfrm rot="10800000" flipH="1">
              <a:off x="1759263" y="458246"/>
              <a:ext cx="163500" cy="1635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20"/>
            <p:cNvSpPr/>
            <p:nvPr/>
          </p:nvSpPr>
          <p:spPr>
            <a:xfrm rot="10800000" flipH="1">
              <a:off x="869351" y="697159"/>
              <a:ext cx="98400" cy="987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20"/>
            <p:cNvSpPr/>
            <p:nvPr/>
          </p:nvSpPr>
          <p:spPr>
            <a:xfrm rot="10800000" flipH="1">
              <a:off x="91151" y="1262334"/>
              <a:ext cx="98400" cy="987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5"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1"/>
          <p:cNvSpPr txBox="1">
            <a:spLocks noGrp="1"/>
          </p:cNvSpPr>
          <p:nvPr>
            <p:ph type="title"/>
          </p:nvPr>
        </p:nvSpPr>
        <p:spPr>
          <a:xfrm>
            <a:off x="540000" y="363275"/>
            <a:ext cx="806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340" name="Google Shape;340;p21"/>
          <p:cNvSpPr/>
          <p:nvPr/>
        </p:nvSpPr>
        <p:spPr>
          <a:xfrm rot="1518785">
            <a:off x="6954573" y="116866"/>
            <a:ext cx="2228124" cy="918929"/>
          </a:xfrm>
          <a:custGeom>
            <a:avLst/>
            <a:gdLst/>
            <a:ahLst/>
            <a:cxnLst/>
            <a:rect l="l" t="t" r="r" b="b"/>
            <a:pathLst>
              <a:path w="246008" h="61867" extrusionOk="0">
                <a:moveTo>
                  <a:pt x="1" y="0"/>
                </a:moveTo>
                <a:cubicBezTo>
                  <a:pt x="1" y="0"/>
                  <a:pt x="3900" y="44992"/>
                  <a:pt x="39194" y="57840"/>
                </a:cubicBezTo>
                <a:cubicBezTo>
                  <a:pt x="46974" y="60669"/>
                  <a:pt x="53930" y="61867"/>
                  <a:pt x="60240" y="61867"/>
                </a:cubicBezTo>
                <a:cubicBezTo>
                  <a:pt x="95172" y="61867"/>
                  <a:pt x="110319" y="25159"/>
                  <a:pt x="135837" y="25159"/>
                </a:cubicBezTo>
                <a:cubicBezTo>
                  <a:pt x="138295" y="25159"/>
                  <a:pt x="140849" y="25499"/>
                  <a:pt x="143526" y="26246"/>
                </a:cubicBezTo>
                <a:cubicBezTo>
                  <a:pt x="159260" y="30639"/>
                  <a:pt x="172714" y="32419"/>
                  <a:pt x="184185" y="32419"/>
                </a:cubicBezTo>
                <a:cubicBezTo>
                  <a:pt x="233145" y="32419"/>
                  <a:pt x="246008" y="0"/>
                  <a:pt x="24600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21"/>
          <p:cNvSpPr/>
          <p:nvPr/>
        </p:nvSpPr>
        <p:spPr>
          <a:xfrm rot="1519228">
            <a:off x="6010314" y="-585860"/>
            <a:ext cx="3782980" cy="1428824"/>
          </a:xfrm>
          <a:custGeom>
            <a:avLst/>
            <a:gdLst/>
            <a:ahLst/>
            <a:cxnLst/>
            <a:rect l="l" t="t" r="r" b="b"/>
            <a:pathLst>
              <a:path w="264364" h="61984" extrusionOk="0">
                <a:moveTo>
                  <a:pt x="0" y="0"/>
                </a:moveTo>
                <a:lnTo>
                  <a:pt x="0" y="60406"/>
                </a:lnTo>
                <a:cubicBezTo>
                  <a:pt x="2845" y="61497"/>
                  <a:pt x="5907" y="61983"/>
                  <a:pt x="9094" y="61983"/>
                </a:cubicBezTo>
                <a:cubicBezTo>
                  <a:pt x="26664" y="61983"/>
                  <a:pt x="48053" y="47209"/>
                  <a:pt x="57950" y="37427"/>
                </a:cubicBezTo>
                <a:cubicBezTo>
                  <a:pt x="64434" y="31013"/>
                  <a:pt x="70724" y="28611"/>
                  <a:pt x="76592" y="28611"/>
                </a:cubicBezTo>
                <a:cubicBezTo>
                  <a:pt x="86364" y="28611"/>
                  <a:pt x="94966" y="35275"/>
                  <a:pt x="101344" y="41180"/>
                </a:cubicBezTo>
                <a:cubicBezTo>
                  <a:pt x="109706" y="48911"/>
                  <a:pt x="119411" y="51657"/>
                  <a:pt x="128732" y="51657"/>
                </a:cubicBezTo>
                <a:cubicBezTo>
                  <a:pt x="140963" y="51657"/>
                  <a:pt x="152533" y="46928"/>
                  <a:pt x="159536" y="42530"/>
                </a:cubicBezTo>
                <a:cubicBezTo>
                  <a:pt x="163971" y="39737"/>
                  <a:pt x="167611" y="38614"/>
                  <a:pt x="170732" y="38614"/>
                </a:cubicBezTo>
                <a:cubicBezTo>
                  <a:pt x="183490" y="38614"/>
                  <a:pt x="187572" y="57371"/>
                  <a:pt x="201829" y="57371"/>
                </a:cubicBezTo>
                <a:cubicBezTo>
                  <a:pt x="204682" y="57371"/>
                  <a:pt x="207942" y="56619"/>
                  <a:pt x="211761" y="54817"/>
                </a:cubicBezTo>
                <a:cubicBezTo>
                  <a:pt x="216023" y="52806"/>
                  <a:pt x="220035" y="52096"/>
                  <a:pt x="223864" y="52096"/>
                </a:cubicBezTo>
                <a:cubicBezTo>
                  <a:pt x="233065" y="52096"/>
                  <a:pt x="241204" y="56197"/>
                  <a:pt x="249202" y="56197"/>
                </a:cubicBezTo>
                <a:cubicBezTo>
                  <a:pt x="254235" y="56197"/>
                  <a:pt x="259212" y="54573"/>
                  <a:pt x="264364" y="49281"/>
                </a:cubicBezTo>
                <a:lnTo>
                  <a:pt x="26436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21"/>
          <p:cNvSpPr/>
          <p:nvPr/>
        </p:nvSpPr>
        <p:spPr>
          <a:xfrm rot="1518617" flipH="1">
            <a:off x="6004813" y="-503115"/>
            <a:ext cx="4264746" cy="1843807"/>
          </a:xfrm>
          <a:custGeom>
            <a:avLst/>
            <a:gdLst/>
            <a:ahLst/>
            <a:cxnLst/>
            <a:rect l="l" t="t" r="r" b="b"/>
            <a:pathLst>
              <a:path w="264337" h="53519" extrusionOk="0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21"/>
          <p:cNvSpPr/>
          <p:nvPr/>
        </p:nvSpPr>
        <p:spPr>
          <a:xfrm rot="-5400000">
            <a:off x="6589131" y="165231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21"/>
          <p:cNvSpPr/>
          <p:nvPr/>
        </p:nvSpPr>
        <p:spPr>
          <a:xfrm rot="-5400000">
            <a:off x="8006419" y="330094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21"/>
          <p:cNvSpPr/>
          <p:nvPr/>
        </p:nvSpPr>
        <p:spPr>
          <a:xfrm rot="5400000">
            <a:off x="7311056" y="382719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21"/>
          <p:cNvSpPr/>
          <p:nvPr/>
        </p:nvSpPr>
        <p:spPr>
          <a:xfrm rot="-5400000">
            <a:off x="8597531" y="900056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2">
  <p:cSld name="CUSTOM_38"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31"/>
          <p:cNvSpPr txBox="1">
            <a:spLocks noGrp="1"/>
          </p:cNvSpPr>
          <p:nvPr>
            <p:ph type="title"/>
          </p:nvPr>
        </p:nvSpPr>
        <p:spPr>
          <a:xfrm>
            <a:off x="540000" y="363275"/>
            <a:ext cx="806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427" name="Google Shape;427;p31"/>
          <p:cNvSpPr/>
          <p:nvPr/>
        </p:nvSpPr>
        <p:spPr>
          <a:xfrm rot="10800000" flipH="1">
            <a:off x="-614789" y="79410"/>
            <a:ext cx="2443246" cy="939991"/>
          </a:xfrm>
          <a:custGeom>
            <a:avLst/>
            <a:gdLst/>
            <a:ahLst/>
            <a:cxnLst/>
            <a:rect l="l" t="t" r="r" b="b"/>
            <a:pathLst>
              <a:path w="283357" h="76391" extrusionOk="0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p31"/>
          <p:cNvSpPr/>
          <p:nvPr/>
        </p:nvSpPr>
        <p:spPr>
          <a:xfrm rot="9367883">
            <a:off x="-881240" y="-322266"/>
            <a:ext cx="3153951" cy="1121150"/>
          </a:xfrm>
          <a:custGeom>
            <a:avLst/>
            <a:gdLst/>
            <a:ahLst/>
            <a:cxnLst/>
            <a:rect l="l" t="t" r="r" b="b"/>
            <a:pathLst>
              <a:path w="264364" h="43920" extrusionOk="0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p31"/>
          <p:cNvSpPr/>
          <p:nvPr/>
        </p:nvSpPr>
        <p:spPr>
          <a:xfrm rot="9944222" flipH="1">
            <a:off x="-1417570" y="-278867"/>
            <a:ext cx="3605366" cy="1194753"/>
          </a:xfrm>
          <a:custGeom>
            <a:avLst/>
            <a:gdLst/>
            <a:ahLst/>
            <a:cxnLst/>
            <a:rect l="l" t="t" r="r" b="b"/>
            <a:pathLst>
              <a:path w="264364" h="40820" extrusionOk="0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" name="Google Shape;430;p31"/>
          <p:cNvSpPr/>
          <p:nvPr/>
        </p:nvSpPr>
        <p:spPr>
          <a:xfrm rot="5772639">
            <a:off x="8598824" y="-560579"/>
            <a:ext cx="1671004" cy="1597787"/>
          </a:xfrm>
          <a:custGeom>
            <a:avLst/>
            <a:gdLst/>
            <a:ahLst/>
            <a:cxnLst/>
            <a:rect l="l" t="t" r="r" b="b"/>
            <a:pathLst>
              <a:path w="184937" h="139852" extrusionOk="0">
                <a:moveTo>
                  <a:pt x="59024" y="1"/>
                </a:moveTo>
                <a:cubicBezTo>
                  <a:pt x="37702" y="1"/>
                  <a:pt x="17942" y="12858"/>
                  <a:pt x="11925" y="32587"/>
                </a:cubicBezTo>
                <a:cubicBezTo>
                  <a:pt x="1" y="71595"/>
                  <a:pt x="35681" y="113191"/>
                  <a:pt x="79310" y="130384"/>
                </a:cubicBezTo>
                <a:cubicBezTo>
                  <a:pt x="95983" y="136984"/>
                  <a:pt x="112612" y="139851"/>
                  <a:pt x="127490" y="139851"/>
                </a:cubicBezTo>
                <a:cubicBezTo>
                  <a:pt x="160532" y="139851"/>
                  <a:pt x="184937" y="125708"/>
                  <a:pt x="182005" y="106905"/>
                </a:cubicBezTo>
                <a:cubicBezTo>
                  <a:pt x="175997" y="67251"/>
                  <a:pt x="140409" y="105334"/>
                  <a:pt x="114805" y="42848"/>
                </a:cubicBezTo>
                <a:cubicBezTo>
                  <a:pt x="102395" y="12395"/>
                  <a:pt x="79957" y="1"/>
                  <a:pt x="5902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31"/>
          <p:cNvSpPr/>
          <p:nvPr/>
        </p:nvSpPr>
        <p:spPr>
          <a:xfrm rot="706905">
            <a:off x="7020027" y="-335675"/>
            <a:ext cx="3557278" cy="966682"/>
          </a:xfrm>
          <a:custGeom>
            <a:avLst/>
            <a:gdLst/>
            <a:ahLst/>
            <a:cxnLst/>
            <a:rect l="l" t="t" r="r" b="b"/>
            <a:pathLst>
              <a:path w="264364" h="48804" extrusionOk="0">
                <a:moveTo>
                  <a:pt x="0" y="1"/>
                </a:moveTo>
                <a:lnTo>
                  <a:pt x="0" y="34052"/>
                </a:lnTo>
                <a:cubicBezTo>
                  <a:pt x="3219" y="35165"/>
                  <a:pt x="6028" y="35625"/>
                  <a:pt x="8547" y="35625"/>
                </a:cubicBezTo>
                <a:cubicBezTo>
                  <a:pt x="20567" y="35625"/>
                  <a:pt x="25980" y="25146"/>
                  <a:pt x="37813" y="25146"/>
                </a:cubicBezTo>
                <a:cubicBezTo>
                  <a:pt x="42388" y="25146"/>
                  <a:pt x="47922" y="26712"/>
                  <a:pt x="55168" y="31055"/>
                </a:cubicBezTo>
                <a:cubicBezTo>
                  <a:pt x="70462" y="40234"/>
                  <a:pt x="80176" y="48502"/>
                  <a:pt x="91777" y="48502"/>
                </a:cubicBezTo>
                <a:cubicBezTo>
                  <a:pt x="98366" y="48502"/>
                  <a:pt x="105563" y="45836"/>
                  <a:pt x="114738" y="39155"/>
                </a:cubicBezTo>
                <a:cubicBezTo>
                  <a:pt x="122916" y="33205"/>
                  <a:pt x="129075" y="31386"/>
                  <a:pt x="134351" y="31386"/>
                </a:cubicBezTo>
                <a:cubicBezTo>
                  <a:pt x="142654" y="31386"/>
                  <a:pt x="148772" y="35892"/>
                  <a:pt x="157136" y="35892"/>
                </a:cubicBezTo>
                <a:cubicBezTo>
                  <a:pt x="163427" y="35892"/>
                  <a:pt x="170988" y="33343"/>
                  <a:pt x="181706" y="24412"/>
                </a:cubicBezTo>
                <a:cubicBezTo>
                  <a:pt x="184794" y="21838"/>
                  <a:pt x="187774" y="20762"/>
                  <a:pt x="190680" y="20762"/>
                </a:cubicBezTo>
                <a:cubicBezTo>
                  <a:pt x="205031" y="20762"/>
                  <a:pt x="217584" y="46994"/>
                  <a:pt x="232473" y="48634"/>
                </a:cubicBezTo>
                <a:cubicBezTo>
                  <a:pt x="233525" y="48749"/>
                  <a:pt x="234513" y="48803"/>
                  <a:pt x="235446" y="48803"/>
                </a:cubicBezTo>
                <a:cubicBezTo>
                  <a:pt x="246713" y="48803"/>
                  <a:pt x="250150" y="40916"/>
                  <a:pt x="264364" y="38048"/>
                </a:cubicBezTo>
                <a:lnTo>
                  <a:pt x="26436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p31"/>
          <p:cNvSpPr/>
          <p:nvPr/>
        </p:nvSpPr>
        <p:spPr>
          <a:xfrm>
            <a:off x="7020070" y="-335758"/>
            <a:ext cx="3556654" cy="1060078"/>
          </a:xfrm>
          <a:custGeom>
            <a:avLst/>
            <a:gdLst/>
            <a:ahLst/>
            <a:cxnLst/>
            <a:rect l="l" t="t" r="r" b="b"/>
            <a:pathLst>
              <a:path w="264337" h="53519" extrusionOk="0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Google Shape;434;p31"/>
          <p:cNvSpPr/>
          <p:nvPr/>
        </p:nvSpPr>
        <p:spPr>
          <a:xfrm rot="5400000">
            <a:off x="7730244" y="438319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31"/>
          <p:cNvSpPr/>
          <p:nvPr/>
        </p:nvSpPr>
        <p:spPr>
          <a:xfrm rot="-5400000">
            <a:off x="400881" y="724169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p31"/>
          <p:cNvSpPr/>
          <p:nvPr/>
        </p:nvSpPr>
        <p:spPr>
          <a:xfrm rot="5400000">
            <a:off x="6958806" y="199781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1">
  <p:cSld name="CUSTOM_21"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37"/>
          <p:cNvSpPr/>
          <p:nvPr/>
        </p:nvSpPr>
        <p:spPr>
          <a:xfrm rot="10800000">
            <a:off x="7575354" y="63632"/>
            <a:ext cx="2443246" cy="939991"/>
          </a:xfrm>
          <a:custGeom>
            <a:avLst/>
            <a:gdLst/>
            <a:ahLst/>
            <a:cxnLst/>
            <a:rect l="l" t="t" r="r" b="b"/>
            <a:pathLst>
              <a:path w="283357" h="76391" extrusionOk="0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Google Shape;492;p37"/>
          <p:cNvSpPr/>
          <p:nvPr/>
        </p:nvSpPr>
        <p:spPr>
          <a:xfrm rot="-9367883" flipH="1">
            <a:off x="7131099" y="-338044"/>
            <a:ext cx="3153951" cy="1121150"/>
          </a:xfrm>
          <a:custGeom>
            <a:avLst/>
            <a:gdLst/>
            <a:ahLst/>
            <a:cxnLst/>
            <a:rect l="l" t="t" r="r" b="b"/>
            <a:pathLst>
              <a:path w="264364" h="43920" extrusionOk="0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3" name="Google Shape;493;p37"/>
          <p:cNvSpPr/>
          <p:nvPr/>
        </p:nvSpPr>
        <p:spPr>
          <a:xfrm rot="-9944222">
            <a:off x="7216014" y="-294645"/>
            <a:ext cx="3605366" cy="1194753"/>
          </a:xfrm>
          <a:custGeom>
            <a:avLst/>
            <a:gdLst/>
            <a:ahLst/>
            <a:cxnLst/>
            <a:rect l="l" t="t" r="r" b="b"/>
            <a:pathLst>
              <a:path w="264364" h="40820" extrusionOk="0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4" name="Google Shape;494;p37"/>
          <p:cNvSpPr txBox="1">
            <a:spLocks noGrp="1"/>
          </p:cNvSpPr>
          <p:nvPr>
            <p:ph type="body" idx="1"/>
          </p:nvPr>
        </p:nvSpPr>
        <p:spPr>
          <a:xfrm>
            <a:off x="718675" y="3658150"/>
            <a:ext cx="3411600" cy="90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3000" b="1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0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0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0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0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0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0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0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0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495" name="Google Shape;495;p37"/>
          <p:cNvSpPr/>
          <p:nvPr/>
        </p:nvSpPr>
        <p:spPr>
          <a:xfrm rot="5400000">
            <a:off x="8853656" y="819294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6" name="Google Shape;496;p37"/>
          <p:cNvSpPr/>
          <p:nvPr/>
        </p:nvSpPr>
        <p:spPr>
          <a:xfrm rot="5400000">
            <a:off x="7501469" y="719231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7" name="Google Shape;497;p37"/>
          <p:cNvSpPr/>
          <p:nvPr/>
        </p:nvSpPr>
        <p:spPr>
          <a:xfrm rot="-5400000">
            <a:off x="8196831" y="666606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8" name="Google Shape;498;p37"/>
          <p:cNvSpPr/>
          <p:nvPr/>
        </p:nvSpPr>
        <p:spPr>
          <a:xfrm rot="5400000">
            <a:off x="6845256" y="84469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6">
  <p:cSld name="CUSTOM_35"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53"/>
          <p:cNvSpPr txBox="1">
            <a:spLocks noGrp="1"/>
          </p:cNvSpPr>
          <p:nvPr>
            <p:ph type="title"/>
          </p:nvPr>
        </p:nvSpPr>
        <p:spPr>
          <a:xfrm flipH="1">
            <a:off x="686700" y="1093200"/>
            <a:ext cx="7770600" cy="139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4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9pPr>
          </a:lstStyle>
          <a:p>
            <a:endParaRPr/>
          </a:p>
        </p:txBody>
      </p:sp>
      <p:sp>
        <p:nvSpPr>
          <p:cNvPr id="771" name="Google Shape;771;p53"/>
          <p:cNvSpPr txBox="1">
            <a:spLocks noGrp="1"/>
          </p:cNvSpPr>
          <p:nvPr>
            <p:ph type="body" idx="1"/>
          </p:nvPr>
        </p:nvSpPr>
        <p:spPr>
          <a:xfrm flipH="1">
            <a:off x="686700" y="2540425"/>
            <a:ext cx="7770600" cy="139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1600"/>
            </a:lvl1pPr>
            <a:lvl2pPr marL="914400" lvl="1" indent="-355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772" name="Google Shape;772;p53"/>
          <p:cNvSpPr/>
          <p:nvPr/>
        </p:nvSpPr>
        <p:spPr>
          <a:xfrm>
            <a:off x="1030225" y="3960176"/>
            <a:ext cx="7083925" cy="1183297"/>
          </a:xfrm>
          <a:custGeom>
            <a:avLst/>
            <a:gdLst/>
            <a:ahLst/>
            <a:cxnLst/>
            <a:rect l="l" t="t" r="r" b="b"/>
            <a:pathLst>
              <a:path w="283357" h="76391" extrusionOk="0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3" name="Google Shape;773;p53"/>
          <p:cNvSpPr/>
          <p:nvPr/>
        </p:nvSpPr>
        <p:spPr>
          <a:xfrm flipH="1">
            <a:off x="-1" y="4362499"/>
            <a:ext cx="9144351" cy="782105"/>
          </a:xfrm>
          <a:custGeom>
            <a:avLst/>
            <a:gdLst/>
            <a:ahLst/>
            <a:cxnLst/>
            <a:rect l="l" t="t" r="r" b="b"/>
            <a:pathLst>
              <a:path w="264364" h="43920" extrusionOk="0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4" name="Google Shape;774;p53"/>
          <p:cNvSpPr/>
          <p:nvPr/>
        </p:nvSpPr>
        <p:spPr>
          <a:xfrm rot="6479671">
            <a:off x="5455589" y="-1428985"/>
            <a:ext cx="1502599" cy="3510848"/>
          </a:xfrm>
          <a:custGeom>
            <a:avLst/>
            <a:gdLst/>
            <a:ahLst/>
            <a:cxnLst/>
            <a:rect l="l" t="t" r="r" b="b"/>
            <a:pathLst>
              <a:path w="184937" h="139852" extrusionOk="0">
                <a:moveTo>
                  <a:pt x="59024" y="1"/>
                </a:moveTo>
                <a:cubicBezTo>
                  <a:pt x="37702" y="1"/>
                  <a:pt x="17942" y="12858"/>
                  <a:pt x="11925" y="32587"/>
                </a:cubicBezTo>
                <a:cubicBezTo>
                  <a:pt x="1" y="71595"/>
                  <a:pt x="35681" y="113191"/>
                  <a:pt x="79310" y="130384"/>
                </a:cubicBezTo>
                <a:cubicBezTo>
                  <a:pt x="95983" y="136984"/>
                  <a:pt x="112612" y="139851"/>
                  <a:pt x="127490" y="139851"/>
                </a:cubicBezTo>
                <a:cubicBezTo>
                  <a:pt x="160532" y="139851"/>
                  <a:pt x="184937" y="125708"/>
                  <a:pt x="182005" y="106905"/>
                </a:cubicBezTo>
                <a:cubicBezTo>
                  <a:pt x="175997" y="67251"/>
                  <a:pt x="140409" y="105334"/>
                  <a:pt x="114805" y="42848"/>
                </a:cubicBezTo>
                <a:cubicBezTo>
                  <a:pt x="102395" y="12395"/>
                  <a:pt x="79957" y="1"/>
                  <a:pt x="5902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5" name="Google Shape;775;p53"/>
          <p:cNvSpPr/>
          <p:nvPr/>
        </p:nvSpPr>
        <p:spPr>
          <a:xfrm>
            <a:off x="0" y="-167425"/>
            <a:ext cx="9144351" cy="831498"/>
          </a:xfrm>
          <a:custGeom>
            <a:avLst/>
            <a:gdLst/>
            <a:ahLst/>
            <a:cxnLst/>
            <a:rect l="l" t="t" r="r" b="b"/>
            <a:pathLst>
              <a:path w="264364" h="48804" extrusionOk="0">
                <a:moveTo>
                  <a:pt x="0" y="1"/>
                </a:moveTo>
                <a:lnTo>
                  <a:pt x="0" y="34052"/>
                </a:lnTo>
                <a:cubicBezTo>
                  <a:pt x="3219" y="35165"/>
                  <a:pt x="6028" y="35625"/>
                  <a:pt x="8547" y="35625"/>
                </a:cubicBezTo>
                <a:cubicBezTo>
                  <a:pt x="20567" y="35625"/>
                  <a:pt x="25980" y="25146"/>
                  <a:pt x="37813" y="25146"/>
                </a:cubicBezTo>
                <a:cubicBezTo>
                  <a:pt x="42388" y="25146"/>
                  <a:pt x="47922" y="26712"/>
                  <a:pt x="55168" y="31055"/>
                </a:cubicBezTo>
                <a:cubicBezTo>
                  <a:pt x="70462" y="40234"/>
                  <a:pt x="80176" y="48502"/>
                  <a:pt x="91777" y="48502"/>
                </a:cubicBezTo>
                <a:cubicBezTo>
                  <a:pt x="98366" y="48502"/>
                  <a:pt x="105563" y="45836"/>
                  <a:pt x="114738" y="39155"/>
                </a:cubicBezTo>
                <a:cubicBezTo>
                  <a:pt x="122916" y="33205"/>
                  <a:pt x="129075" y="31386"/>
                  <a:pt x="134351" y="31386"/>
                </a:cubicBezTo>
                <a:cubicBezTo>
                  <a:pt x="142654" y="31386"/>
                  <a:pt x="148772" y="35892"/>
                  <a:pt x="157136" y="35892"/>
                </a:cubicBezTo>
                <a:cubicBezTo>
                  <a:pt x="163427" y="35892"/>
                  <a:pt x="170988" y="33343"/>
                  <a:pt x="181706" y="24412"/>
                </a:cubicBezTo>
                <a:cubicBezTo>
                  <a:pt x="184794" y="21838"/>
                  <a:pt x="187774" y="20762"/>
                  <a:pt x="190680" y="20762"/>
                </a:cubicBezTo>
                <a:cubicBezTo>
                  <a:pt x="205031" y="20762"/>
                  <a:pt x="217584" y="46994"/>
                  <a:pt x="232473" y="48634"/>
                </a:cubicBezTo>
                <a:cubicBezTo>
                  <a:pt x="233525" y="48749"/>
                  <a:pt x="234513" y="48803"/>
                  <a:pt x="235446" y="48803"/>
                </a:cubicBezTo>
                <a:cubicBezTo>
                  <a:pt x="246713" y="48803"/>
                  <a:pt x="250150" y="40916"/>
                  <a:pt x="264364" y="38048"/>
                </a:cubicBezTo>
                <a:lnTo>
                  <a:pt x="26436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6" name="Google Shape;776;p53"/>
          <p:cNvSpPr/>
          <p:nvPr/>
        </p:nvSpPr>
        <p:spPr>
          <a:xfrm>
            <a:off x="0" y="-167425"/>
            <a:ext cx="9144078" cy="911830"/>
          </a:xfrm>
          <a:custGeom>
            <a:avLst/>
            <a:gdLst/>
            <a:ahLst/>
            <a:cxnLst/>
            <a:rect l="l" t="t" r="r" b="b"/>
            <a:pathLst>
              <a:path w="264337" h="53519" extrusionOk="0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7" name="Google Shape;777;p53"/>
          <p:cNvSpPr/>
          <p:nvPr/>
        </p:nvSpPr>
        <p:spPr>
          <a:xfrm>
            <a:off x="1" y="4416936"/>
            <a:ext cx="9143690" cy="726902"/>
          </a:xfrm>
          <a:custGeom>
            <a:avLst/>
            <a:gdLst/>
            <a:ahLst/>
            <a:cxnLst/>
            <a:rect l="l" t="t" r="r" b="b"/>
            <a:pathLst>
              <a:path w="264364" h="40820" extrusionOk="0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8" name="Google Shape;778;p53"/>
          <p:cNvSpPr/>
          <p:nvPr/>
        </p:nvSpPr>
        <p:spPr>
          <a:xfrm rot="5400000">
            <a:off x="8226781" y="4253431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9" name="Google Shape;779;p53"/>
          <p:cNvSpPr/>
          <p:nvPr/>
        </p:nvSpPr>
        <p:spPr>
          <a:xfrm rot="5400000">
            <a:off x="2775969" y="4375819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0" name="Google Shape;780;p53"/>
          <p:cNvSpPr/>
          <p:nvPr/>
        </p:nvSpPr>
        <p:spPr>
          <a:xfrm rot="-5400000">
            <a:off x="6531806" y="4154869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1" name="Google Shape;781;p53"/>
          <p:cNvSpPr/>
          <p:nvPr/>
        </p:nvSpPr>
        <p:spPr>
          <a:xfrm rot="5400000">
            <a:off x="420981" y="3913306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2" name="Google Shape;782;p53"/>
          <p:cNvSpPr/>
          <p:nvPr/>
        </p:nvSpPr>
        <p:spPr>
          <a:xfrm rot="5400000">
            <a:off x="7233206" y="816606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3" name="Google Shape;783;p53"/>
          <p:cNvSpPr/>
          <p:nvPr/>
        </p:nvSpPr>
        <p:spPr>
          <a:xfrm rot="5400000">
            <a:off x="5881019" y="716544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4" name="Google Shape;784;p53"/>
          <p:cNvSpPr/>
          <p:nvPr/>
        </p:nvSpPr>
        <p:spPr>
          <a:xfrm rot="5400000">
            <a:off x="2521581" y="664081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8">
  <p:cSld name="CUSTOM_37">
    <p:spTree>
      <p:nvGrpSpPr>
        <p:cNvPr id="1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55"/>
          <p:cNvSpPr/>
          <p:nvPr/>
        </p:nvSpPr>
        <p:spPr>
          <a:xfrm rot="10800000">
            <a:off x="5444252" y="4036344"/>
            <a:ext cx="3644607" cy="1118421"/>
          </a:xfrm>
          <a:custGeom>
            <a:avLst/>
            <a:gdLst/>
            <a:ahLst/>
            <a:cxnLst/>
            <a:rect l="l" t="t" r="r" b="b"/>
            <a:pathLst>
              <a:path w="299106" h="92815" extrusionOk="0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0" name="Google Shape;800;p55"/>
          <p:cNvSpPr/>
          <p:nvPr/>
        </p:nvSpPr>
        <p:spPr>
          <a:xfrm>
            <a:off x="6207850" y="3883665"/>
            <a:ext cx="2936718" cy="1271100"/>
          </a:xfrm>
          <a:custGeom>
            <a:avLst/>
            <a:gdLst/>
            <a:ahLst/>
            <a:cxnLst/>
            <a:rect l="l" t="t" r="r" b="b"/>
            <a:pathLst>
              <a:path w="285673" h="154588" extrusionOk="0">
                <a:moveTo>
                  <a:pt x="2715" y="154588"/>
                </a:moveTo>
                <a:cubicBezTo>
                  <a:pt x="2715" y="154588"/>
                  <a:pt x="0" y="113633"/>
                  <a:pt x="45298" y="113633"/>
                </a:cubicBezTo>
                <a:cubicBezTo>
                  <a:pt x="90596" y="113633"/>
                  <a:pt x="125888" y="112160"/>
                  <a:pt x="135972" y="50651"/>
                </a:cubicBezTo>
                <a:cubicBezTo>
                  <a:pt x="144194" y="621"/>
                  <a:pt x="221914" y="1"/>
                  <a:pt x="238978" y="40955"/>
                </a:cubicBezTo>
                <a:cubicBezTo>
                  <a:pt x="255965" y="81987"/>
                  <a:pt x="285673" y="81987"/>
                  <a:pt x="285673" y="81987"/>
                </a:cubicBezTo>
                <a:lnTo>
                  <a:pt x="285673" y="1545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1" name="Google Shape;801;p55"/>
          <p:cNvSpPr/>
          <p:nvPr/>
        </p:nvSpPr>
        <p:spPr>
          <a:xfrm flipH="1">
            <a:off x="6645307" y="3883573"/>
            <a:ext cx="2498729" cy="1271173"/>
          </a:xfrm>
          <a:custGeom>
            <a:avLst/>
            <a:gdLst/>
            <a:ahLst/>
            <a:cxnLst/>
            <a:rect l="l" t="t" r="r" b="b"/>
            <a:pathLst>
              <a:path w="305002" h="196093" extrusionOk="0">
                <a:moveTo>
                  <a:pt x="0" y="27686"/>
                </a:moveTo>
                <a:cubicBezTo>
                  <a:pt x="0" y="27686"/>
                  <a:pt x="68206" y="0"/>
                  <a:pt x="88558" y="59039"/>
                </a:cubicBezTo>
                <a:cubicBezTo>
                  <a:pt x="108910" y="118077"/>
                  <a:pt x="211769" y="29244"/>
                  <a:pt x="211769" y="120186"/>
                </a:cubicBezTo>
                <a:cubicBezTo>
                  <a:pt x="211769" y="172257"/>
                  <a:pt x="305002" y="135404"/>
                  <a:pt x="280800" y="196092"/>
                </a:cubicBezTo>
                <a:lnTo>
                  <a:pt x="0" y="196092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2" name="Google Shape;802;p55"/>
          <p:cNvSpPr txBox="1">
            <a:spLocks noGrp="1"/>
          </p:cNvSpPr>
          <p:nvPr>
            <p:ph type="title"/>
          </p:nvPr>
        </p:nvSpPr>
        <p:spPr>
          <a:xfrm>
            <a:off x="4691800" y="1160950"/>
            <a:ext cx="3543300" cy="159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000"/>
              <a:buNone/>
              <a:defRPr sz="4300"/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803" name="Google Shape;803;p55"/>
          <p:cNvSpPr txBox="1">
            <a:spLocks noGrp="1"/>
          </p:cNvSpPr>
          <p:nvPr>
            <p:ph type="subTitle" idx="1"/>
          </p:nvPr>
        </p:nvSpPr>
        <p:spPr>
          <a:xfrm>
            <a:off x="4691875" y="2833325"/>
            <a:ext cx="3543300" cy="116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4" name="Google Shape;804;p55"/>
          <p:cNvSpPr/>
          <p:nvPr/>
        </p:nvSpPr>
        <p:spPr>
          <a:xfrm rot="10800000">
            <a:off x="6742285" y="22388"/>
            <a:ext cx="2443246" cy="939991"/>
          </a:xfrm>
          <a:custGeom>
            <a:avLst/>
            <a:gdLst/>
            <a:ahLst/>
            <a:cxnLst/>
            <a:rect l="l" t="t" r="r" b="b"/>
            <a:pathLst>
              <a:path w="283357" h="76391" extrusionOk="0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5" name="Google Shape;805;p55"/>
          <p:cNvSpPr/>
          <p:nvPr/>
        </p:nvSpPr>
        <p:spPr>
          <a:xfrm rot="-9367883" flipH="1">
            <a:off x="6298030" y="-379289"/>
            <a:ext cx="3153951" cy="1121150"/>
          </a:xfrm>
          <a:custGeom>
            <a:avLst/>
            <a:gdLst/>
            <a:ahLst/>
            <a:cxnLst/>
            <a:rect l="l" t="t" r="r" b="b"/>
            <a:pathLst>
              <a:path w="264364" h="43920" extrusionOk="0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6" name="Google Shape;806;p55"/>
          <p:cNvSpPr/>
          <p:nvPr/>
        </p:nvSpPr>
        <p:spPr>
          <a:xfrm rot="-9944222">
            <a:off x="6382945" y="-335889"/>
            <a:ext cx="3605366" cy="1194753"/>
          </a:xfrm>
          <a:custGeom>
            <a:avLst/>
            <a:gdLst/>
            <a:ahLst/>
            <a:cxnLst/>
            <a:rect l="l" t="t" r="r" b="b"/>
            <a:pathLst>
              <a:path w="264364" h="40820" extrusionOk="0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7" name="Google Shape;807;p55"/>
          <p:cNvSpPr/>
          <p:nvPr/>
        </p:nvSpPr>
        <p:spPr>
          <a:xfrm rot="5400000">
            <a:off x="8071681" y="778056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8" name="Google Shape;808;p55"/>
          <p:cNvSpPr/>
          <p:nvPr/>
        </p:nvSpPr>
        <p:spPr>
          <a:xfrm rot="5400000">
            <a:off x="6004944" y="4863669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9" name="Google Shape;809;p55"/>
          <p:cNvSpPr/>
          <p:nvPr/>
        </p:nvSpPr>
        <p:spPr>
          <a:xfrm rot="-5400000">
            <a:off x="7414856" y="625369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 userDrawn="1">
  <p:cSld name="CUSTOM_1">
    <p:spTree>
      <p:nvGrpSpPr>
        <p:cNvPr id="1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p61"/>
          <p:cNvSpPr txBox="1">
            <a:spLocks noGrp="1"/>
          </p:cNvSpPr>
          <p:nvPr>
            <p:ph type="title"/>
          </p:nvPr>
        </p:nvSpPr>
        <p:spPr>
          <a:xfrm>
            <a:off x="2372500" y="760675"/>
            <a:ext cx="4398900" cy="9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912" name="Google Shape;912;p61"/>
          <p:cNvSpPr txBox="1">
            <a:spLocks noGrp="1"/>
          </p:cNvSpPr>
          <p:nvPr>
            <p:ph type="subTitle" idx="1"/>
          </p:nvPr>
        </p:nvSpPr>
        <p:spPr>
          <a:xfrm>
            <a:off x="2377611" y="1693425"/>
            <a:ext cx="4398900" cy="10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13" name="Google Shape;913;p61"/>
          <p:cNvSpPr txBox="1">
            <a:spLocks noGrp="1"/>
          </p:cNvSpPr>
          <p:nvPr>
            <p:ph type="subTitle" idx="2"/>
          </p:nvPr>
        </p:nvSpPr>
        <p:spPr>
          <a:xfrm>
            <a:off x="2676890" y="3952700"/>
            <a:ext cx="3790200" cy="27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100">
                <a:solidFill>
                  <a:schemeClr val="dk1"/>
                </a:solidFill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15" name="Google Shape;915;p61"/>
          <p:cNvSpPr/>
          <p:nvPr/>
        </p:nvSpPr>
        <p:spPr>
          <a:xfrm rot="-5538951">
            <a:off x="-2574537" y="1029968"/>
            <a:ext cx="6383009" cy="1326004"/>
          </a:xfrm>
          <a:custGeom>
            <a:avLst/>
            <a:gdLst/>
            <a:ahLst/>
            <a:cxnLst/>
            <a:rect l="l" t="t" r="r" b="b"/>
            <a:pathLst>
              <a:path w="79484" h="14785" extrusionOk="0">
                <a:moveTo>
                  <a:pt x="64823" y="0"/>
                </a:moveTo>
                <a:cubicBezTo>
                  <a:pt x="56730" y="0"/>
                  <a:pt x="48629" y="357"/>
                  <a:pt x="40537" y="566"/>
                </a:cubicBezTo>
                <a:cubicBezTo>
                  <a:pt x="32882" y="767"/>
                  <a:pt x="25204" y="856"/>
                  <a:pt x="17548" y="856"/>
                </a:cubicBezTo>
                <a:lnTo>
                  <a:pt x="6188" y="856"/>
                </a:lnTo>
                <a:cubicBezTo>
                  <a:pt x="5806" y="856"/>
                  <a:pt x="5327" y="841"/>
                  <a:pt x="4808" y="841"/>
                </a:cubicBezTo>
                <a:cubicBezTo>
                  <a:pt x="2720" y="841"/>
                  <a:pt x="0" y="1085"/>
                  <a:pt x="519" y="3534"/>
                </a:cubicBezTo>
                <a:cubicBezTo>
                  <a:pt x="1166" y="6614"/>
                  <a:pt x="4269" y="9560"/>
                  <a:pt x="6746" y="11190"/>
                </a:cubicBezTo>
                <a:cubicBezTo>
                  <a:pt x="10540" y="13712"/>
                  <a:pt x="15160" y="14738"/>
                  <a:pt x="19713" y="14783"/>
                </a:cubicBezTo>
                <a:cubicBezTo>
                  <a:pt x="19807" y="14784"/>
                  <a:pt x="19901" y="14784"/>
                  <a:pt x="19995" y="14784"/>
                </a:cubicBezTo>
                <a:cubicBezTo>
                  <a:pt x="22334" y="14784"/>
                  <a:pt x="24671" y="14518"/>
                  <a:pt x="26967" y="14024"/>
                </a:cubicBezTo>
                <a:cubicBezTo>
                  <a:pt x="29891" y="13377"/>
                  <a:pt x="32703" y="12350"/>
                  <a:pt x="35515" y="11324"/>
                </a:cubicBezTo>
                <a:cubicBezTo>
                  <a:pt x="42724" y="8712"/>
                  <a:pt x="50045" y="6235"/>
                  <a:pt x="57633" y="5141"/>
                </a:cubicBezTo>
                <a:cubicBezTo>
                  <a:pt x="61727" y="4546"/>
                  <a:pt x="65864" y="4360"/>
                  <a:pt x="70011" y="4360"/>
                </a:cubicBezTo>
                <a:cubicBezTo>
                  <a:pt x="73167" y="4360"/>
                  <a:pt x="76330" y="4468"/>
                  <a:pt x="79484" y="4583"/>
                </a:cubicBezTo>
                <a:cubicBezTo>
                  <a:pt x="79461" y="3222"/>
                  <a:pt x="79439" y="1860"/>
                  <a:pt x="79439" y="499"/>
                </a:cubicBezTo>
                <a:cubicBezTo>
                  <a:pt x="74572" y="130"/>
                  <a:pt x="69699" y="0"/>
                  <a:pt x="648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6" name="Google Shape;916;p61"/>
          <p:cNvSpPr/>
          <p:nvPr/>
        </p:nvSpPr>
        <p:spPr>
          <a:xfrm rot="5400000" flipH="1">
            <a:off x="-1065756" y="2741763"/>
            <a:ext cx="3598025" cy="1537331"/>
          </a:xfrm>
          <a:custGeom>
            <a:avLst/>
            <a:gdLst/>
            <a:ahLst/>
            <a:cxnLst/>
            <a:rect l="l" t="t" r="r" b="b"/>
            <a:pathLst>
              <a:path w="143993" h="61524" extrusionOk="0">
                <a:moveTo>
                  <a:pt x="25900" y="1"/>
                </a:moveTo>
                <a:cubicBezTo>
                  <a:pt x="11671" y="1"/>
                  <a:pt x="1" y="8596"/>
                  <a:pt x="1" y="8596"/>
                </a:cubicBezTo>
                <a:lnTo>
                  <a:pt x="186" y="61523"/>
                </a:lnTo>
                <a:lnTo>
                  <a:pt x="143993" y="61523"/>
                </a:lnTo>
                <a:cubicBezTo>
                  <a:pt x="138074" y="43327"/>
                  <a:pt x="128448" y="39288"/>
                  <a:pt x="117124" y="39288"/>
                </a:cubicBezTo>
                <a:cubicBezTo>
                  <a:pt x="108085" y="39288"/>
                  <a:pt x="97965" y="41861"/>
                  <a:pt x="87783" y="41861"/>
                </a:cubicBezTo>
                <a:cubicBezTo>
                  <a:pt x="83897" y="41861"/>
                  <a:pt x="80003" y="41486"/>
                  <a:pt x="76156" y="40451"/>
                </a:cubicBezTo>
                <a:cubicBezTo>
                  <a:pt x="58842" y="35830"/>
                  <a:pt x="64326" y="18763"/>
                  <a:pt x="43685" y="5269"/>
                </a:cubicBezTo>
                <a:cubicBezTo>
                  <a:pt x="37737" y="1386"/>
                  <a:pt x="31612" y="1"/>
                  <a:pt x="2590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7" name="Google Shape;917;p61"/>
          <p:cNvSpPr/>
          <p:nvPr/>
        </p:nvSpPr>
        <p:spPr>
          <a:xfrm rot="5400000" flipH="1">
            <a:off x="-627512" y="3888154"/>
            <a:ext cx="2023800" cy="1071475"/>
          </a:xfrm>
          <a:custGeom>
            <a:avLst/>
            <a:gdLst/>
            <a:ahLst/>
            <a:cxnLst/>
            <a:rect l="l" t="t" r="r" b="b"/>
            <a:pathLst>
              <a:path w="80952" h="42859" extrusionOk="0">
                <a:moveTo>
                  <a:pt x="7027" y="1"/>
                </a:moveTo>
                <a:cubicBezTo>
                  <a:pt x="6872" y="1"/>
                  <a:pt x="6717" y="3"/>
                  <a:pt x="6562" y="7"/>
                </a:cubicBezTo>
                <a:cubicBezTo>
                  <a:pt x="4866" y="30"/>
                  <a:pt x="3192" y="387"/>
                  <a:pt x="1629" y="1056"/>
                </a:cubicBezTo>
                <a:cubicBezTo>
                  <a:pt x="0" y="1793"/>
                  <a:pt x="89" y="2418"/>
                  <a:pt x="335" y="4114"/>
                </a:cubicBezTo>
                <a:cubicBezTo>
                  <a:pt x="982" y="8332"/>
                  <a:pt x="1652" y="12528"/>
                  <a:pt x="2321" y="16724"/>
                </a:cubicBezTo>
                <a:lnTo>
                  <a:pt x="4241" y="29022"/>
                </a:lnTo>
                <a:cubicBezTo>
                  <a:pt x="4866" y="32972"/>
                  <a:pt x="6160" y="37347"/>
                  <a:pt x="6160" y="41342"/>
                </a:cubicBezTo>
                <a:cubicBezTo>
                  <a:pt x="6227" y="41676"/>
                  <a:pt x="6294" y="42056"/>
                  <a:pt x="6562" y="42257"/>
                </a:cubicBezTo>
                <a:cubicBezTo>
                  <a:pt x="6776" y="42374"/>
                  <a:pt x="7008" y="42440"/>
                  <a:pt x="7256" y="42440"/>
                </a:cubicBezTo>
                <a:cubicBezTo>
                  <a:pt x="7292" y="42440"/>
                  <a:pt x="7328" y="42438"/>
                  <a:pt x="7365" y="42435"/>
                </a:cubicBezTo>
                <a:cubicBezTo>
                  <a:pt x="18275" y="42693"/>
                  <a:pt x="29189" y="42859"/>
                  <a:pt x="40102" y="42859"/>
                </a:cubicBezTo>
                <a:cubicBezTo>
                  <a:pt x="53724" y="42859"/>
                  <a:pt x="67345" y="42601"/>
                  <a:pt x="80951" y="41944"/>
                </a:cubicBezTo>
                <a:cubicBezTo>
                  <a:pt x="71220" y="38596"/>
                  <a:pt x="61154" y="36409"/>
                  <a:pt x="50910" y="35450"/>
                </a:cubicBezTo>
                <a:cubicBezTo>
                  <a:pt x="46357" y="35003"/>
                  <a:pt x="41513" y="34735"/>
                  <a:pt x="37741" y="32124"/>
                </a:cubicBezTo>
                <a:cubicBezTo>
                  <a:pt x="33880" y="29423"/>
                  <a:pt x="31939" y="24781"/>
                  <a:pt x="30443" y="20317"/>
                </a:cubicBezTo>
                <a:cubicBezTo>
                  <a:pt x="28948" y="15854"/>
                  <a:pt x="27609" y="11144"/>
                  <a:pt x="24439" y="7663"/>
                </a:cubicBezTo>
                <a:cubicBezTo>
                  <a:pt x="22676" y="5743"/>
                  <a:pt x="20422" y="4315"/>
                  <a:pt x="18123" y="3087"/>
                </a:cubicBezTo>
                <a:cubicBezTo>
                  <a:pt x="14732" y="1327"/>
                  <a:pt x="10908" y="1"/>
                  <a:pt x="70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8" name="Google Shape;918;p61"/>
          <p:cNvSpPr/>
          <p:nvPr/>
        </p:nvSpPr>
        <p:spPr>
          <a:xfrm>
            <a:off x="771800" y="2757500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9" name="Google Shape;919;p61"/>
          <p:cNvSpPr/>
          <p:nvPr/>
        </p:nvSpPr>
        <p:spPr>
          <a:xfrm>
            <a:off x="1553300" y="3452550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0" name="Google Shape;920;p61"/>
          <p:cNvSpPr/>
          <p:nvPr/>
        </p:nvSpPr>
        <p:spPr>
          <a:xfrm>
            <a:off x="804350" y="1051325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1" name="Google Shape;921;p61"/>
          <p:cNvSpPr/>
          <p:nvPr/>
        </p:nvSpPr>
        <p:spPr>
          <a:xfrm>
            <a:off x="1169650" y="3551250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2" name="Google Shape;922;p61"/>
          <p:cNvSpPr/>
          <p:nvPr/>
        </p:nvSpPr>
        <p:spPr>
          <a:xfrm>
            <a:off x="376488" y="716900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23" name="Google Shape;923;p61"/>
          <p:cNvGrpSpPr/>
          <p:nvPr/>
        </p:nvGrpSpPr>
        <p:grpSpPr>
          <a:xfrm rot="10800000">
            <a:off x="7695844" y="-223188"/>
            <a:ext cx="1676378" cy="6958517"/>
            <a:chOff x="-174456" y="-1522725"/>
            <a:chExt cx="1676378" cy="6958517"/>
          </a:xfrm>
        </p:grpSpPr>
        <p:sp>
          <p:nvSpPr>
            <p:cNvPr id="924" name="Google Shape;924;p61"/>
            <p:cNvSpPr/>
            <p:nvPr/>
          </p:nvSpPr>
          <p:spPr>
            <a:xfrm rot="-5538951">
              <a:off x="-2574537" y="1029968"/>
              <a:ext cx="6383009" cy="1326004"/>
            </a:xfrm>
            <a:custGeom>
              <a:avLst/>
              <a:gdLst/>
              <a:ahLst/>
              <a:cxnLst/>
              <a:rect l="l" t="t" r="r" b="b"/>
              <a:pathLst>
                <a:path w="79484" h="14785" extrusionOk="0">
                  <a:moveTo>
                    <a:pt x="64823" y="0"/>
                  </a:moveTo>
                  <a:cubicBezTo>
                    <a:pt x="56730" y="0"/>
                    <a:pt x="48629" y="357"/>
                    <a:pt x="40537" y="566"/>
                  </a:cubicBezTo>
                  <a:cubicBezTo>
                    <a:pt x="32882" y="767"/>
                    <a:pt x="25204" y="856"/>
                    <a:pt x="17548" y="856"/>
                  </a:cubicBezTo>
                  <a:lnTo>
                    <a:pt x="6188" y="856"/>
                  </a:lnTo>
                  <a:cubicBezTo>
                    <a:pt x="5806" y="856"/>
                    <a:pt x="5327" y="841"/>
                    <a:pt x="4808" y="841"/>
                  </a:cubicBezTo>
                  <a:cubicBezTo>
                    <a:pt x="2720" y="841"/>
                    <a:pt x="0" y="1085"/>
                    <a:pt x="519" y="3534"/>
                  </a:cubicBezTo>
                  <a:cubicBezTo>
                    <a:pt x="1166" y="6614"/>
                    <a:pt x="4269" y="9560"/>
                    <a:pt x="6746" y="11190"/>
                  </a:cubicBezTo>
                  <a:cubicBezTo>
                    <a:pt x="10540" y="13712"/>
                    <a:pt x="15160" y="14738"/>
                    <a:pt x="19713" y="14783"/>
                  </a:cubicBezTo>
                  <a:cubicBezTo>
                    <a:pt x="19807" y="14784"/>
                    <a:pt x="19901" y="14784"/>
                    <a:pt x="19995" y="14784"/>
                  </a:cubicBezTo>
                  <a:cubicBezTo>
                    <a:pt x="22334" y="14784"/>
                    <a:pt x="24671" y="14518"/>
                    <a:pt x="26967" y="14024"/>
                  </a:cubicBezTo>
                  <a:cubicBezTo>
                    <a:pt x="29891" y="13377"/>
                    <a:pt x="32703" y="12350"/>
                    <a:pt x="35515" y="11324"/>
                  </a:cubicBezTo>
                  <a:cubicBezTo>
                    <a:pt x="42724" y="8712"/>
                    <a:pt x="50045" y="6235"/>
                    <a:pt x="57633" y="5141"/>
                  </a:cubicBezTo>
                  <a:cubicBezTo>
                    <a:pt x="61727" y="4546"/>
                    <a:pt x="65864" y="4360"/>
                    <a:pt x="70011" y="4360"/>
                  </a:cubicBezTo>
                  <a:cubicBezTo>
                    <a:pt x="73167" y="4360"/>
                    <a:pt x="76330" y="4468"/>
                    <a:pt x="79484" y="4583"/>
                  </a:cubicBezTo>
                  <a:cubicBezTo>
                    <a:pt x="79461" y="3222"/>
                    <a:pt x="79439" y="1860"/>
                    <a:pt x="79439" y="499"/>
                  </a:cubicBezTo>
                  <a:cubicBezTo>
                    <a:pt x="74572" y="130"/>
                    <a:pt x="69699" y="0"/>
                    <a:pt x="648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61"/>
            <p:cNvSpPr/>
            <p:nvPr/>
          </p:nvSpPr>
          <p:spPr>
            <a:xfrm rot="5400000" flipH="1">
              <a:off x="-1065756" y="2741763"/>
              <a:ext cx="3598025" cy="1537331"/>
            </a:xfrm>
            <a:custGeom>
              <a:avLst/>
              <a:gdLst/>
              <a:ahLst/>
              <a:cxnLst/>
              <a:rect l="l" t="t" r="r" b="b"/>
              <a:pathLst>
                <a:path w="143993" h="61524" extrusionOk="0">
                  <a:moveTo>
                    <a:pt x="25900" y="1"/>
                  </a:moveTo>
                  <a:cubicBezTo>
                    <a:pt x="11671" y="1"/>
                    <a:pt x="1" y="8596"/>
                    <a:pt x="1" y="8596"/>
                  </a:cubicBezTo>
                  <a:lnTo>
                    <a:pt x="186" y="61523"/>
                  </a:lnTo>
                  <a:lnTo>
                    <a:pt x="143993" y="61523"/>
                  </a:lnTo>
                  <a:cubicBezTo>
                    <a:pt x="138074" y="43327"/>
                    <a:pt x="128448" y="39288"/>
                    <a:pt x="117124" y="39288"/>
                  </a:cubicBezTo>
                  <a:cubicBezTo>
                    <a:pt x="108085" y="39288"/>
                    <a:pt x="97965" y="41861"/>
                    <a:pt x="87783" y="41861"/>
                  </a:cubicBezTo>
                  <a:cubicBezTo>
                    <a:pt x="83897" y="41861"/>
                    <a:pt x="80003" y="41486"/>
                    <a:pt x="76156" y="40451"/>
                  </a:cubicBezTo>
                  <a:cubicBezTo>
                    <a:pt x="58842" y="35830"/>
                    <a:pt x="64326" y="18763"/>
                    <a:pt x="43685" y="5269"/>
                  </a:cubicBezTo>
                  <a:cubicBezTo>
                    <a:pt x="37737" y="1386"/>
                    <a:pt x="31612" y="1"/>
                    <a:pt x="2590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61"/>
            <p:cNvSpPr/>
            <p:nvPr/>
          </p:nvSpPr>
          <p:spPr>
            <a:xfrm rot="5400000" flipH="1">
              <a:off x="-627512" y="3888154"/>
              <a:ext cx="2023800" cy="1071475"/>
            </a:xfrm>
            <a:custGeom>
              <a:avLst/>
              <a:gdLst/>
              <a:ahLst/>
              <a:cxnLst/>
              <a:rect l="l" t="t" r="r" b="b"/>
              <a:pathLst>
                <a:path w="80952" h="42859" extrusionOk="0">
                  <a:moveTo>
                    <a:pt x="7027" y="1"/>
                  </a:moveTo>
                  <a:cubicBezTo>
                    <a:pt x="6872" y="1"/>
                    <a:pt x="6717" y="3"/>
                    <a:pt x="6562" y="7"/>
                  </a:cubicBezTo>
                  <a:cubicBezTo>
                    <a:pt x="4866" y="30"/>
                    <a:pt x="3192" y="387"/>
                    <a:pt x="1629" y="1056"/>
                  </a:cubicBezTo>
                  <a:cubicBezTo>
                    <a:pt x="0" y="1793"/>
                    <a:pt x="89" y="2418"/>
                    <a:pt x="335" y="4114"/>
                  </a:cubicBezTo>
                  <a:cubicBezTo>
                    <a:pt x="982" y="8332"/>
                    <a:pt x="1652" y="12528"/>
                    <a:pt x="2321" y="16724"/>
                  </a:cubicBezTo>
                  <a:lnTo>
                    <a:pt x="4241" y="29022"/>
                  </a:lnTo>
                  <a:cubicBezTo>
                    <a:pt x="4866" y="32972"/>
                    <a:pt x="6160" y="37347"/>
                    <a:pt x="6160" y="41342"/>
                  </a:cubicBezTo>
                  <a:cubicBezTo>
                    <a:pt x="6227" y="41676"/>
                    <a:pt x="6294" y="42056"/>
                    <a:pt x="6562" y="42257"/>
                  </a:cubicBezTo>
                  <a:cubicBezTo>
                    <a:pt x="6776" y="42374"/>
                    <a:pt x="7008" y="42440"/>
                    <a:pt x="7256" y="42440"/>
                  </a:cubicBezTo>
                  <a:cubicBezTo>
                    <a:pt x="7292" y="42440"/>
                    <a:pt x="7328" y="42438"/>
                    <a:pt x="7365" y="42435"/>
                  </a:cubicBezTo>
                  <a:cubicBezTo>
                    <a:pt x="18275" y="42693"/>
                    <a:pt x="29189" y="42859"/>
                    <a:pt x="40102" y="42859"/>
                  </a:cubicBezTo>
                  <a:cubicBezTo>
                    <a:pt x="53724" y="42859"/>
                    <a:pt x="67345" y="42601"/>
                    <a:pt x="80951" y="41944"/>
                  </a:cubicBezTo>
                  <a:cubicBezTo>
                    <a:pt x="71220" y="38596"/>
                    <a:pt x="61154" y="36409"/>
                    <a:pt x="50910" y="35450"/>
                  </a:cubicBezTo>
                  <a:cubicBezTo>
                    <a:pt x="46357" y="35003"/>
                    <a:pt x="41513" y="34735"/>
                    <a:pt x="37741" y="32124"/>
                  </a:cubicBezTo>
                  <a:cubicBezTo>
                    <a:pt x="33880" y="29423"/>
                    <a:pt x="31939" y="24781"/>
                    <a:pt x="30443" y="20317"/>
                  </a:cubicBezTo>
                  <a:cubicBezTo>
                    <a:pt x="28948" y="15854"/>
                    <a:pt x="27609" y="11144"/>
                    <a:pt x="24439" y="7663"/>
                  </a:cubicBezTo>
                  <a:cubicBezTo>
                    <a:pt x="22676" y="5743"/>
                    <a:pt x="20422" y="4315"/>
                    <a:pt x="18123" y="3087"/>
                  </a:cubicBezTo>
                  <a:cubicBezTo>
                    <a:pt x="14732" y="1327"/>
                    <a:pt x="10908" y="1"/>
                    <a:pt x="70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27" name="Google Shape;927;p61"/>
          <p:cNvSpPr/>
          <p:nvPr/>
        </p:nvSpPr>
        <p:spPr>
          <a:xfrm rot="10800000" flipH="1">
            <a:off x="7981650" y="2860425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8" name="Google Shape;928;p61"/>
          <p:cNvSpPr/>
          <p:nvPr/>
        </p:nvSpPr>
        <p:spPr>
          <a:xfrm rot="10800000" flipH="1">
            <a:off x="8332050" y="1975150"/>
            <a:ext cx="98400" cy="98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9" name="Google Shape;929;p61"/>
          <p:cNvSpPr/>
          <p:nvPr/>
        </p:nvSpPr>
        <p:spPr>
          <a:xfrm rot="10800000" flipH="1">
            <a:off x="7932450" y="4287175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0" name="Google Shape;930;p61"/>
          <p:cNvSpPr/>
          <p:nvPr/>
        </p:nvSpPr>
        <p:spPr>
          <a:xfrm rot="10800000" flipH="1">
            <a:off x="7695850" y="1727775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1" name="Google Shape;931;p61"/>
          <p:cNvSpPr/>
          <p:nvPr/>
        </p:nvSpPr>
        <p:spPr>
          <a:xfrm rot="10800000" flipH="1">
            <a:off x="8299488" y="4492000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11_1">
    <p:spTree>
      <p:nvGrpSpPr>
        <p:cNvPr id="1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62"/>
          <p:cNvSpPr txBox="1">
            <a:spLocks noGrp="1"/>
          </p:cNvSpPr>
          <p:nvPr>
            <p:ph type="title"/>
          </p:nvPr>
        </p:nvSpPr>
        <p:spPr>
          <a:xfrm>
            <a:off x="540000" y="363275"/>
            <a:ext cx="806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934" name="Google Shape;934;p62"/>
          <p:cNvSpPr txBox="1">
            <a:spLocks noGrp="1"/>
          </p:cNvSpPr>
          <p:nvPr>
            <p:ph type="subTitle" idx="1"/>
          </p:nvPr>
        </p:nvSpPr>
        <p:spPr>
          <a:xfrm>
            <a:off x="2115575" y="1535450"/>
            <a:ext cx="20079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7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1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1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1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1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1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1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1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sz="21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935" name="Google Shape;935;p62"/>
          <p:cNvSpPr txBox="1">
            <a:spLocks noGrp="1"/>
          </p:cNvSpPr>
          <p:nvPr>
            <p:ph type="subTitle" idx="2"/>
          </p:nvPr>
        </p:nvSpPr>
        <p:spPr>
          <a:xfrm>
            <a:off x="2016350" y="2145400"/>
            <a:ext cx="5111400" cy="179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lvl="1" algn="ctr" rtl="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36" name="Google Shape;936;p62"/>
          <p:cNvSpPr/>
          <p:nvPr/>
        </p:nvSpPr>
        <p:spPr>
          <a:xfrm flipH="1">
            <a:off x="-178543" y="-118290"/>
            <a:ext cx="3204343" cy="1651139"/>
          </a:xfrm>
          <a:custGeom>
            <a:avLst/>
            <a:gdLst/>
            <a:ahLst/>
            <a:cxnLst/>
            <a:rect l="l" t="t" r="r" b="b"/>
            <a:pathLst>
              <a:path w="64695" h="36451" extrusionOk="0">
                <a:moveTo>
                  <a:pt x="5503" y="0"/>
                </a:moveTo>
                <a:cubicBezTo>
                  <a:pt x="2589" y="0"/>
                  <a:pt x="1" y="186"/>
                  <a:pt x="237" y="874"/>
                </a:cubicBezTo>
                <a:cubicBezTo>
                  <a:pt x="460" y="1499"/>
                  <a:pt x="4411" y="2169"/>
                  <a:pt x="5259" y="2593"/>
                </a:cubicBezTo>
                <a:cubicBezTo>
                  <a:pt x="7178" y="3552"/>
                  <a:pt x="8897" y="4869"/>
                  <a:pt x="10325" y="6454"/>
                </a:cubicBezTo>
                <a:cubicBezTo>
                  <a:pt x="13673" y="10092"/>
                  <a:pt x="16619" y="21050"/>
                  <a:pt x="24989" y="22345"/>
                </a:cubicBezTo>
                <a:cubicBezTo>
                  <a:pt x="25398" y="22407"/>
                  <a:pt x="25804" y="22437"/>
                  <a:pt x="26206" y="22437"/>
                </a:cubicBezTo>
                <a:cubicBezTo>
                  <a:pt x="31849" y="22437"/>
                  <a:pt x="36809" y="16669"/>
                  <a:pt x="38871" y="15314"/>
                </a:cubicBezTo>
                <a:cubicBezTo>
                  <a:pt x="39863" y="14681"/>
                  <a:pt x="40996" y="14362"/>
                  <a:pt x="42135" y="14362"/>
                </a:cubicBezTo>
                <a:cubicBezTo>
                  <a:pt x="43201" y="14362"/>
                  <a:pt x="44272" y="14642"/>
                  <a:pt x="45232" y="15203"/>
                </a:cubicBezTo>
                <a:cubicBezTo>
                  <a:pt x="49027" y="17502"/>
                  <a:pt x="49071" y="22858"/>
                  <a:pt x="50634" y="27010"/>
                </a:cubicBezTo>
                <a:cubicBezTo>
                  <a:pt x="52642" y="32143"/>
                  <a:pt x="57307" y="35759"/>
                  <a:pt x="62775" y="36450"/>
                </a:cubicBezTo>
                <a:cubicBezTo>
                  <a:pt x="62396" y="25269"/>
                  <a:pt x="63043" y="14065"/>
                  <a:pt x="64694" y="2994"/>
                </a:cubicBezTo>
                <a:cubicBezTo>
                  <a:pt x="57530" y="1745"/>
                  <a:pt x="50232" y="1499"/>
                  <a:pt x="42978" y="1254"/>
                </a:cubicBezTo>
                <a:cubicBezTo>
                  <a:pt x="32957" y="896"/>
                  <a:pt x="22936" y="562"/>
                  <a:pt x="12914" y="249"/>
                </a:cubicBezTo>
                <a:cubicBezTo>
                  <a:pt x="12140" y="215"/>
                  <a:pt x="8634" y="0"/>
                  <a:pt x="550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7" name="Google Shape;937;p62"/>
          <p:cNvSpPr/>
          <p:nvPr/>
        </p:nvSpPr>
        <p:spPr>
          <a:xfrm rot="10800000" flipH="1">
            <a:off x="-278322" y="-72669"/>
            <a:ext cx="2420522" cy="1034218"/>
          </a:xfrm>
          <a:custGeom>
            <a:avLst/>
            <a:gdLst/>
            <a:ahLst/>
            <a:cxnLst/>
            <a:rect l="l" t="t" r="r" b="b"/>
            <a:pathLst>
              <a:path w="143993" h="61524" extrusionOk="0">
                <a:moveTo>
                  <a:pt x="25900" y="1"/>
                </a:moveTo>
                <a:cubicBezTo>
                  <a:pt x="11671" y="1"/>
                  <a:pt x="1" y="8596"/>
                  <a:pt x="1" y="8596"/>
                </a:cubicBezTo>
                <a:lnTo>
                  <a:pt x="186" y="61523"/>
                </a:lnTo>
                <a:lnTo>
                  <a:pt x="143993" y="61523"/>
                </a:lnTo>
                <a:cubicBezTo>
                  <a:pt x="138074" y="43327"/>
                  <a:pt x="128448" y="39288"/>
                  <a:pt x="117124" y="39288"/>
                </a:cubicBezTo>
                <a:cubicBezTo>
                  <a:pt x="108085" y="39288"/>
                  <a:pt x="97965" y="41861"/>
                  <a:pt x="87783" y="41861"/>
                </a:cubicBezTo>
                <a:cubicBezTo>
                  <a:pt x="83897" y="41861"/>
                  <a:pt x="80003" y="41486"/>
                  <a:pt x="76156" y="40451"/>
                </a:cubicBezTo>
                <a:cubicBezTo>
                  <a:pt x="58842" y="35830"/>
                  <a:pt x="64326" y="18763"/>
                  <a:pt x="43685" y="5269"/>
                </a:cubicBezTo>
                <a:cubicBezTo>
                  <a:pt x="37737" y="1386"/>
                  <a:pt x="31612" y="1"/>
                  <a:pt x="2590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8" name="Google Shape;938;p62"/>
          <p:cNvSpPr/>
          <p:nvPr/>
        </p:nvSpPr>
        <p:spPr>
          <a:xfrm rot="-10484947">
            <a:off x="-734940" y="-411807"/>
            <a:ext cx="1843431" cy="869285"/>
          </a:xfrm>
          <a:custGeom>
            <a:avLst/>
            <a:gdLst/>
            <a:ahLst/>
            <a:cxnLst/>
            <a:rect l="l" t="t" r="r" b="b"/>
            <a:pathLst>
              <a:path w="49839" h="23502" extrusionOk="0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9" name="Google Shape;939;p62"/>
          <p:cNvSpPr/>
          <p:nvPr/>
        </p:nvSpPr>
        <p:spPr>
          <a:xfrm rot="10800000" flipH="1">
            <a:off x="1722238" y="458246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0" name="Google Shape;940;p62"/>
          <p:cNvSpPr/>
          <p:nvPr/>
        </p:nvSpPr>
        <p:spPr>
          <a:xfrm rot="10800000" flipH="1">
            <a:off x="832326" y="697159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1" name="Google Shape;941;p62"/>
          <p:cNvSpPr/>
          <p:nvPr/>
        </p:nvSpPr>
        <p:spPr>
          <a:xfrm rot="10800000" flipH="1">
            <a:off x="61551" y="1581934"/>
            <a:ext cx="98400" cy="98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49">
    <p:spTree>
      <p:nvGrpSpPr>
        <p:cNvPr id="1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p64"/>
          <p:cNvSpPr/>
          <p:nvPr/>
        </p:nvSpPr>
        <p:spPr>
          <a:xfrm rot="10800000">
            <a:off x="2251306" y="-128"/>
            <a:ext cx="4462873" cy="1059925"/>
          </a:xfrm>
          <a:custGeom>
            <a:avLst/>
            <a:gdLst/>
            <a:ahLst/>
            <a:cxnLst/>
            <a:rect l="l" t="t" r="r" b="b"/>
            <a:pathLst>
              <a:path w="283357" h="76391" extrusionOk="0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6" name="Google Shape;956;p64"/>
          <p:cNvSpPr/>
          <p:nvPr/>
        </p:nvSpPr>
        <p:spPr>
          <a:xfrm rot="10799504" flipH="1">
            <a:off x="-6750" y="531"/>
            <a:ext cx="9154265" cy="812300"/>
          </a:xfrm>
          <a:custGeom>
            <a:avLst/>
            <a:gdLst/>
            <a:ahLst/>
            <a:cxnLst/>
            <a:rect l="l" t="t" r="r" b="b"/>
            <a:pathLst>
              <a:path w="264364" h="43920" extrusionOk="0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7" name="Google Shape;957;p64"/>
          <p:cNvSpPr/>
          <p:nvPr/>
        </p:nvSpPr>
        <p:spPr>
          <a:xfrm rot="-10799504">
            <a:off x="236" y="485"/>
            <a:ext cx="9154265" cy="865690"/>
          </a:xfrm>
          <a:custGeom>
            <a:avLst/>
            <a:gdLst/>
            <a:ahLst/>
            <a:cxnLst/>
            <a:rect l="l" t="t" r="r" b="b"/>
            <a:pathLst>
              <a:path w="264364" h="40820" extrusionOk="0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8" name="Google Shape;958;p64"/>
          <p:cNvSpPr/>
          <p:nvPr/>
        </p:nvSpPr>
        <p:spPr>
          <a:xfrm rot="-4555973" flipH="1">
            <a:off x="4908829" y="2657012"/>
            <a:ext cx="1457076" cy="4557441"/>
          </a:xfrm>
          <a:custGeom>
            <a:avLst/>
            <a:gdLst/>
            <a:ahLst/>
            <a:cxnLst/>
            <a:rect l="l" t="t" r="r" b="b"/>
            <a:pathLst>
              <a:path w="184937" h="139852" extrusionOk="0">
                <a:moveTo>
                  <a:pt x="59024" y="1"/>
                </a:moveTo>
                <a:cubicBezTo>
                  <a:pt x="37702" y="1"/>
                  <a:pt x="17942" y="12858"/>
                  <a:pt x="11925" y="32587"/>
                </a:cubicBezTo>
                <a:cubicBezTo>
                  <a:pt x="1" y="71595"/>
                  <a:pt x="35681" y="113191"/>
                  <a:pt x="79310" y="130384"/>
                </a:cubicBezTo>
                <a:cubicBezTo>
                  <a:pt x="95983" y="136984"/>
                  <a:pt x="112612" y="139851"/>
                  <a:pt x="127490" y="139851"/>
                </a:cubicBezTo>
                <a:cubicBezTo>
                  <a:pt x="160532" y="139851"/>
                  <a:pt x="184937" y="125708"/>
                  <a:pt x="182005" y="106905"/>
                </a:cubicBezTo>
                <a:cubicBezTo>
                  <a:pt x="175997" y="67251"/>
                  <a:pt x="140409" y="105334"/>
                  <a:pt x="114805" y="42848"/>
                </a:cubicBezTo>
                <a:cubicBezTo>
                  <a:pt x="102395" y="12395"/>
                  <a:pt x="79957" y="1"/>
                  <a:pt x="5902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9" name="Google Shape;959;p64"/>
          <p:cNvSpPr/>
          <p:nvPr/>
        </p:nvSpPr>
        <p:spPr>
          <a:xfrm rot="10800000" flipH="1">
            <a:off x="1" y="4443074"/>
            <a:ext cx="9154264" cy="836745"/>
          </a:xfrm>
          <a:custGeom>
            <a:avLst/>
            <a:gdLst/>
            <a:ahLst/>
            <a:cxnLst/>
            <a:rect l="l" t="t" r="r" b="b"/>
            <a:pathLst>
              <a:path w="264364" h="48804" extrusionOk="0">
                <a:moveTo>
                  <a:pt x="0" y="1"/>
                </a:moveTo>
                <a:lnTo>
                  <a:pt x="0" y="34052"/>
                </a:lnTo>
                <a:cubicBezTo>
                  <a:pt x="3219" y="35165"/>
                  <a:pt x="6028" y="35625"/>
                  <a:pt x="8547" y="35625"/>
                </a:cubicBezTo>
                <a:cubicBezTo>
                  <a:pt x="20567" y="35625"/>
                  <a:pt x="25980" y="25146"/>
                  <a:pt x="37813" y="25146"/>
                </a:cubicBezTo>
                <a:cubicBezTo>
                  <a:pt x="42388" y="25146"/>
                  <a:pt x="47922" y="26712"/>
                  <a:pt x="55168" y="31055"/>
                </a:cubicBezTo>
                <a:cubicBezTo>
                  <a:pt x="70462" y="40234"/>
                  <a:pt x="80176" y="48502"/>
                  <a:pt x="91777" y="48502"/>
                </a:cubicBezTo>
                <a:cubicBezTo>
                  <a:pt x="98366" y="48502"/>
                  <a:pt x="105563" y="45836"/>
                  <a:pt x="114738" y="39155"/>
                </a:cubicBezTo>
                <a:cubicBezTo>
                  <a:pt x="122916" y="33205"/>
                  <a:pt x="129075" y="31386"/>
                  <a:pt x="134351" y="31386"/>
                </a:cubicBezTo>
                <a:cubicBezTo>
                  <a:pt x="142654" y="31386"/>
                  <a:pt x="148772" y="35892"/>
                  <a:pt x="157136" y="35892"/>
                </a:cubicBezTo>
                <a:cubicBezTo>
                  <a:pt x="163427" y="35892"/>
                  <a:pt x="170988" y="33343"/>
                  <a:pt x="181706" y="24412"/>
                </a:cubicBezTo>
                <a:cubicBezTo>
                  <a:pt x="184794" y="21838"/>
                  <a:pt x="187774" y="20762"/>
                  <a:pt x="190680" y="20762"/>
                </a:cubicBezTo>
                <a:cubicBezTo>
                  <a:pt x="205031" y="20762"/>
                  <a:pt x="217584" y="46994"/>
                  <a:pt x="232473" y="48634"/>
                </a:cubicBezTo>
                <a:cubicBezTo>
                  <a:pt x="233525" y="48749"/>
                  <a:pt x="234513" y="48803"/>
                  <a:pt x="235446" y="48803"/>
                </a:cubicBezTo>
                <a:cubicBezTo>
                  <a:pt x="246713" y="48803"/>
                  <a:pt x="250150" y="40916"/>
                  <a:pt x="264364" y="38048"/>
                </a:cubicBezTo>
                <a:lnTo>
                  <a:pt x="26436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0" name="Google Shape;960;p64"/>
          <p:cNvSpPr/>
          <p:nvPr/>
        </p:nvSpPr>
        <p:spPr>
          <a:xfrm rot="10800000" flipH="1">
            <a:off x="-6750" y="4366693"/>
            <a:ext cx="9161260" cy="917583"/>
          </a:xfrm>
          <a:custGeom>
            <a:avLst/>
            <a:gdLst/>
            <a:ahLst/>
            <a:cxnLst/>
            <a:rect l="l" t="t" r="r" b="b"/>
            <a:pathLst>
              <a:path w="264337" h="53519" extrusionOk="0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1" name="Google Shape;961;p64"/>
          <p:cNvSpPr/>
          <p:nvPr/>
        </p:nvSpPr>
        <p:spPr>
          <a:xfrm rot="5400000">
            <a:off x="8226781" y="4253431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2" name="Google Shape;962;p64"/>
          <p:cNvSpPr/>
          <p:nvPr/>
        </p:nvSpPr>
        <p:spPr>
          <a:xfrm rot="5400000">
            <a:off x="2775969" y="4375819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3" name="Google Shape;963;p64"/>
          <p:cNvSpPr/>
          <p:nvPr/>
        </p:nvSpPr>
        <p:spPr>
          <a:xfrm rot="-5400000">
            <a:off x="6531806" y="4154869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4" name="Google Shape;964;p64"/>
          <p:cNvSpPr/>
          <p:nvPr/>
        </p:nvSpPr>
        <p:spPr>
          <a:xfrm rot="5400000">
            <a:off x="420981" y="3913306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5" name="Google Shape;965;p64"/>
          <p:cNvSpPr/>
          <p:nvPr/>
        </p:nvSpPr>
        <p:spPr>
          <a:xfrm rot="5400000">
            <a:off x="7233206" y="816606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6" name="Google Shape;966;p64"/>
          <p:cNvSpPr/>
          <p:nvPr/>
        </p:nvSpPr>
        <p:spPr>
          <a:xfrm rot="5400000">
            <a:off x="5881019" y="716544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7" name="Google Shape;967;p64"/>
          <p:cNvSpPr/>
          <p:nvPr/>
        </p:nvSpPr>
        <p:spPr>
          <a:xfrm rot="5400000">
            <a:off x="2521581" y="664081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50">
    <p:spTree>
      <p:nvGrpSpPr>
        <p:cNvPr id="1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Google Shape;969;p65"/>
          <p:cNvSpPr/>
          <p:nvPr/>
        </p:nvSpPr>
        <p:spPr>
          <a:xfrm rot="10800000" flipH="1">
            <a:off x="1206036" y="4410874"/>
            <a:ext cx="3936983" cy="732774"/>
          </a:xfrm>
          <a:custGeom>
            <a:avLst/>
            <a:gdLst/>
            <a:ahLst/>
            <a:cxnLst/>
            <a:rect l="l" t="t" r="r" b="b"/>
            <a:pathLst>
              <a:path w="299106" h="92815" extrusionOk="0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0" name="Google Shape;970;p65"/>
          <p:cNvSpPr/>
          <p:nvPr/>
        </p:nvSpPr>
        <p:spPr>
          <a:xfrm flipH="1">
            <a:off x="3939637" y="98"/>
            <a:ext cx="5126677" cy="1295929"/>
          </a:xfrm>
          <a:custGeom>
            <a:avLst/>
            <a:gdLst/>
            <a:ahLst/>
            <a:cxnLst/>
            <a:rect l="l" t="t" r="r" b="b"/>
            <a:pathLst>
              <a:path w="299106" h="92815" extrusionOk="0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1" name="Google Shape;971;p65"/>
          <p:cNvSpPr/>
          <p:nvPr/>
        </p:nvSpPr>
        <p:spPr>
          <a:xfrm rot="10800000">
            <a:off x="-1374513" y="4141676"/>
            <a:ext cx="5735030" cy="1001972"/>
          </a:xfrm>
          <a:custGeom>
            <a:avLst/>
            <a:gdLst/>
            <a:ahLst/>
            <a:cxnLst/>
            <a:rect l="l" t="t" r="r" b="b"/>
            <a:pathLst>
              <a:path w="295582" h="107710" extrusionOk="0">
                <a:moveTo>
                  <a:pt x="3890" y="648"/>
                </a:moveTo>
                <a:cubicBezTo>
                  <a:pt x="3890" y="648"/>
                  <a:pt x="1" y="60607"/>
                  <a:pt x="64065" y="49263"/>
                </a:cubicBezTo>
                <a:cubicBezTo>
                  <a:pt x="132883" y="37164"/>
                  <a:pt x="123484" y="107710"/>
                  <a:pt x="183551" y="107710"/>
                </a:cubicBezTo>
                <a:cubicBezTo>
                  <a:pt x="232814" y="107710"/>
                  <a:pt x="209155" y="40513"/>
                  <a:pt x="252368" y="34787"/>
                </a:cubicBezTo>
                <a:cubicBezTo>
                  <a:pt x="295582" y="29061"/>
                  <a:pt x="285751" y="0"/>
                  <a:pt x="28575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2" name="Google Shape;972;p65"/>
          <p:cNvSpPr/>
          <p:nvPr/>
        </p:nvSpPr>
        <p:spPr>
          <a:xfrm rot="10800000" flipH="1">
            <a:off x="5013459" y="204"/>
            <a:ext cx="4130832" cy="1472837"/>
          </a:xfrm>
          <a:custGeom>
            <a:avLst/>
            <a:gdLst/>
            <a:ahLst/>
            <a:cxnLst/>
            <a:rect l="l" t="t" r="r" b="b"/>
            <a:pathLst>
              <a:path w="285673" h="154588" extrusionOk="0">
                <a:moveTo>
                  <a:pt x="2715" y="154588"/>
                </a:moveTo>
                <a:cubicBezTo>
                  <a:pt x="2715" y="154588"/>
                  <a:pt x="0" y="113633"/>
                  <a:pt x="45298" y="113633"/>
                </a:cubicBezTo>
                <a:cubicBezTo>
                  <a:pt x="90596" y="113633"/>
                  <a:pt x="125888" y="112160"/>
                  <a:pt x="135972" y="50651"/>
                </a:cubicBezTo>
                <a:cubicBezTo>
                  <a:pt x="144194" y="621"/>
                  <a:pt x="221914" y="1"/>
                  <a:pt x="238978" y="40955"/>
                </a:cubicBezTo>
                <a:cubicBezTo>
                  <a:pt x="255965" y="81987"/>
                  <a:pt x="285673" y="81987"/>
                  <a:pt x="285673" y="81987"/>
                </a:cubicBezTo>
                <a:lnTo>
                  <a:pt x="285673" y="1545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3" name="Google Shape;973;p65"/>
          <p:cNvSpPr/>
          <p:nvPr/>
        </p:nvSpPr>
        <p:spPr>
          <a:xfrm rot="10800000">
            <a:off x="5628786" y="490"/>
            <a:ext cx="3515148" cy="1472658"/>
          </a:xfrm>
          <a:custGeom>
            <a:avLst/>
            <a:gdLst/>
            <a:ahLst/>
            <a:cxnLst/>
            <a:rect l="l" t="t" r="r" b="b"/>
            <a:pathLst>
              <a:path w="305002" h="196093" extrusionOk="0">
                <a:moveTo>
                  <a:pt x="0" y="27686"/>
                </a:moveTo>
                <a:cubicBezTo>
                  <a:pt x="0" y="27686"/>
                  <a:pt x="68206" y="0"/>
                  <a:pt x="88558" y="59039"/>
                </a:cubicBezTo>
                <a:cubicBezTo>
                  <a:pt x="108910" y="118077"/>
                  <a:pt x="211769" y="29244"/>
                  <a:pt x="211769" y="120186"/>
                </a:cubicBezTo>
                <a:cubicBezTo>
                  <a:pt x="211769" y="172257"/>
                  <a:pt x="305002" y="135404"/>
                  <a:pt x="280800" y="196092"/>
                </a:cubicBezTo>
                <a:lnTo>
                  <a:pt x="0" y="196092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4" name="Google Shape;974;p65"/>
          <p:cNvSpPr/>
          <p:nvPr/>
        </p:nvSpPr>
        <p:spPr>
          <a:xfrm rot="10800000" flipH="1">
            <a:off x="-77156" y="4263470"/>
            <a:ext cx="3937105" cy="880179"/>
          </a:xfrm>
          <a:custGeom>
            <a:avLst/>
            <a:gdLst/>
            <a:ahLst/>
            <a:cxnLst/>
            <a:rect l="l" t="t" r="r" b="b"/>
            <a:pathLst>
              <a:path w="294198" h="130204" extrusionOk="0">
                <a:moveTo>
                  <a:pt x="283570" y="0"/>
                </a:moveTo>
                <a:cubicBezTo>
                  <a:pt x="283570" y="0"/>
                  <a:pt x="294198" y="57826"/>
                  <a:pt x="203889" y="45181"/>
                </a:cubicBezTo>
                <a:cubicBezTo>
                  <a:pt x="141812" y="36461"/>
                  <a:pt x="157999" y="89109"/>
                  <a:pt x="113581" y="109929"/>
                </a:cubicBezTo>
                <a:cubicBezTo>
                  <a:pt x="70252" y="130203"/>
                  <a:pt x="37442" y="67963"/>
                  <a:pt x="0" y="114071"/>
                </a:cubicBezTo>
                <a:lnTo>
                  <a:pt x="0" y="436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5" name="Google Shape;975;p65"/>
          <p:cNvSpPr/>
          <p:nvPr/>
        </p:nvSpPr>
        <p:spPr>
          <a:xfrm>
            <a:off x="1958250" y="4072025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6" name="Google Shape;976;p65"/>
          <p:cNvSpPr/>
          <p:nvPr/>
        </p:nvSpPr>
        <p:spPr>
          <a:xfrm>
            <a:off x="285300" y="3855625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7" name="Google Shape;977;p65"/>
          <p:cNvSpPr/>
          <p:nvPr/>
        </p:nvSpPr>
        <p:spPr>
          <a:xfrm>
            <a:off x="4522800" y="4892750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8" name="Google Shape;978;p65"/>
          <p:cNvSpPr/>
          <p:nvPr/>
        </p:nvSpPr>
        <p:spPr>
          <a:xfrm rot="10800000" flipH="1">
            <a:off x="6363775" y="1132525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9" name="Google Shape;979;p65"/>
          <p:cNvSpPr/>
          <p:nvPr/>
        </p:nvSpPr>
        <p:spPr>
          <a:xfrm rot="10800000" flipH="1">
            <a:off x="8271400" y="1341500"/>
            <a:ext cx="98400" cy="98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0" name="Google Shape;980;p65"/>
          <p:cNvSpPr/>
          <p:nvPr/>
        </p:nvSpPr>
        <p:spPr>
          <a:xfrm rot="10800000" flipH="1">
            <a:off x="4360525" y="323375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51">
    <p:spTree>
      <p:nvGrpSpPr>
        <p:cNvPr id="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p66"/>
          <p:cNvSpPr/>
          <p:nvPr/>
        </p:nvSpPr>
        <p:spPr>
          <a:xfrm rot="-5400000" flipH="1">
            <a:off x="7050252" y="2575411"/>
            <a:ext cx="2443246" cy="939991"/>
          </a:xfrm>
          <a:custGeom>
            <a:avLst/>
            <a:gdLst/>
            <a:ahLst/>
            <a:cxnLst/>
            <a:rect l="l" t="t" r="r" b="b"/>
            <a:pathLst>
              <a:path w="283357" h="76391" extrusionOk="0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3" name="Google Shape;983;p66"/>
          <p:cNvSpPr/>
          <p:nvPr/>
        </p:nvSpPr>
        <p:spPr>
          <a:xfrm rot="-5399497">
            <a:off x="6325430" y="1701197"/>
            <a:ext cx="4515337" cy="1121168"/>
          </a:xfrm>
          <a:custGeom>
            <a:avLst/>
            <a:gdLst/>
            <a:ahLst/>
            <a:cxnLst/>
            <a:rect l="l" t="t" r="r" b="b"/>
            <a:pathLst>
              <a:path w="264364" h="43920" extrusionOk="0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4" name="Google Shape;984;p66"/>
          <p:cNvSpPr/>
          <p:nvPr/>
        </p:nvSpPr>
        <p:spPr>
          <a:xfrm rot="-5400440" flipH="1">
            <a:off x="5965428" y="1974301"/>
            <a:ext cx="5161707" cy="1194801"/>
          </a:xfrm>
          <a:custGeom>
            <a:avLst/>
            <a:gdLst/>
            <a:ahLst/>
            <a:cxnLst/>
            <a:rect l="l" t="t" r="r" b="b"/>
            <a:pathLst>
              <a:path w="264364" h="40820" extrusionOk="0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5" name="Google Shape;985;p66"/>
          <p:cNvSpPr/>
          <p:nvPr/>
        </p:nvSpPr>
        <p:spPr>
          <a:xfrm rot="-5400000">
            <a:off x="-1791843" y="1811847"/>
            <a:ext cx="5127422" cy="1543736"/>
          </a:xfrm>
          <a:custGeom>
            <a:avLst/>
            <a:gdLst/>
            <a:ahLst/>
            <a:cxnLst/>
            <a:rect l="l" t="t" r="r" b="b"/>
            <a:pathLst>
              <a:path w="246008" h="61867" extrusionOk="0">
                <a:moveTo>
                  <a:pt x="1" y="0"/>
                </a:moveTo>
                <a:cubicBezTo>
                  <a:pt x="1" y="0"/>
                  <a:pt x="3900" y="44992"/>
                  <a:pt x="39194" y="57840"/>
                </a:cubicBezTo>
                <a:cubicBezTo>
                  <a:pt x="46974" y="60669"/>
                  <a:pt x="53930" y="61867"/>
                  <a:pt x="60240" y="61867"/>
                </a:cubicBezTo>
                <a:cubicBezTo>
                  <a:pt x="95172" y="61867"/>
                  <a:pt x="110319" y="25159"/>
                  <a:pt x="135837" y="25159"/>
                </a:cubicBezTo>
                <a:cubicBezTo>
                  <a:pt x="138295" y="25159"/>
                  <a:pt x="140849" y="25499"/>
                  <a:pt x="143526" y="26246"/>
                </a:cubicBezTo>
                <a:cubicBezTo>
                  <a:pt x="159260" y="30639"/>
                  <a:pt x="172714" y="32419"/>
                  <a:pt x="184185" y="32419"/>
                </a:cubicBezTo>
                <a:cubicBezTo>
                  <a:pt x="233145" y="32419"/>
                  <a:pt x="246008" y="0"/>
                  <a:pt x="24600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6" name="Google Shape;986;p66"/>
          <p:cNvSpPr/>
          <p:nvPr/>
        </p:nvSpPr>
        <p:spPr>
          <a:xfrm rot="-5400000">
            <a:off x="-1926425" y="1930649"/>
            <a:ext cx="5143202" cy="1290352"/>
          </a:xfrm>
          <a:custGeom>
            <a:avLst/>
            <a:gdLst/>
            <a:ahLst/>
            <a:cxnLst/>
            <a:rect l="l" t="t" r="r" b="b"/>
            <a:pathLst>
              <a:path w="264364" h="61984" extrusionOk="0">
                <a:moveTo>
                  <a:pt x="0" y="0"/>
                </a:moveTo>
                <a:lnTo>
                  <a:pt x="0" y="60406"/>
                </a:lnTo>
                <a:cubicBezTo>
                  <a:pt x="2845" y="61497"/>
                  <a:pt x="5907" y="61983"/>
                  <a:pt x="9094" y="61983"/>
                </a:cubicBezTo>
                <a:cubicBezTo>
                  <a:pt x="26664" y="61983"/>
                  <a:pt x="48053" y="47209"/>
                  <a:pt x="57950" y="37427"/>
                </a:cubicBezTo>
                <a:cubicBezTo>
                  <a:pt x="64434" y="31013"/>
                  <a:pt x="70724" y="28611"/>
                  <a:pt x="76592" y="28611"/>
                </a:cubicBezTo>
                <a:cubicBezTo>
                  <a:pt x="86364" y="28611"/>
                  <a:pt x="94966" y="35275"/>
                  <a:pt x="101344" y="41180"/>
                </a:cubicBezTo>
                <a:cubicBezTo>
                  <a:pt x="109706" y="48911"/>
                  <a:pt x="119411" y="51657"/>
                  <a:pt x="128732" y="51657"/>
                </a:cubicBezTo>
                <a:cubicBezTo>
                  <a:pt x="140963" y="51657"/>
                  <a:pt x="152533" y="46928"/>
                  <a:pt x="159536" y="42530"/>
                </a:cubicBezTo>
                <a:cubicBezTo>
                  <a:pt x="163971" y="39737"/>
                  <a:pt x="167611" y="38614"/>
                  <a:pt x="170732" y="38614"/>
                </a:cubicBezTo>
                <a:cubicBezTo>
                  <a:pt x="183490" y="38614"/>
                  <a:pt x="187572" y="57371"/>
                  <a:pt x="201829" y="57371"/>
                </a:cubicBezTo>
                <a:cubicBezTo>
                  <a:pt x="204682" y="57371"/>
                  <a:pt x="207942" y="56619"/>
                  <a:pt x="211761" y="54817"/>
                </a:cubicBezTo>
                <a:cubicBezTo>
                  <a:pt x="216023" y="52806"/>
                  <a:pt x="220035" y="52096"/>
                  <a:pt x="223864" y="52096"/>
                </a:cubicBezTo>
                <a:cubicBezTo>
                  <a:pt x="233065" y="52096"/>
                  <a:pt x="241204" y="56197"/>
                  <a:pt x="249202" y="56197"/>
                </a:cubicBezTo>
                <a:cubicBezTo>
                  <a:pt x="254235" y="56197"/>
                  <a:pt x="259212" y="54573"/>
                  <a:pt x="264364" y="49281"/>
                </a:cubicBezTo>
                <a:lnTo>
                  <a:pt x="26436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7" name="Google Shape;987;p66"/>
          <p:cNvSpPr/>
          <p:nvPr/>
        </p:nvSpPr>
        <p:spPr>
          <a:xfrm rot="-5400000" flipH="1">
            <a:off x="-1877527" y="1881640"/>
            <a:ext cx="5143337" cy="1388283"/>
          </a:xfrm>
          <a:custGeom>
            <a:avLst/>
            <a:gdLst/>
            <a:ahLst/>
            <a:cxnLst/>
            <a:rect l="l" t="t" r="r" b="b"/>
            <a:pathLst>
              <a:path w="264337" h="53519" extrusionOk="0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8" name="Google Shape;988;p66"/>
          <p:cNvSpPr/>
          <p:nvPr/>
        </p:nvSpPr>
        <p:spPr>
          <a:xfrm>
            <a:off x="1104550" y="2710300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9" name="Google Shape;989;p66"/>
          <p:cNvSpPr/>
          <p:nvPr/>
        </p:nvSpPr>
        <p:spPr>
          <a:xfrm>
            <a:off x="1553300" y="3452550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0" name="Google Shape;990;p66"/>
          <p:cNvSpPr/>
          <p:nvPr/>
        </p:nvSpPr>
        <p:spPr>
          <a:xfrm>
            <a:off x="804350" y="1051325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1" name="Google Shape;991;p66"/>
          <p:cNvSpPr/>
          <p:nvPr/>
        </p:nvSpPr>
        <p:spPr>
          <a:xfrm>
            <a:off x="1169650" y="4168325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2" name="Google Shape;992;p66"/>
          <p:cNvSpPr/>
          <p:nvPr/>
        </p:nvSpPr>
        <p:spPr>
          <a:xfrm>
            <a:off x="1520738" y="716900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3" name="Google Shape;993;p66"/>
          <p:cNvSpPr/>
          <p:nvPr/>
        </p:nvSpPr>
        <p:spPr>
          <a:xfrm rot="10800000" flipH="1">
            <a:off x="8332050" y="1975150"/>
            <a:ext cx="98400" cy="98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4" name="Google Shape;994;p66"/>
          <p:cNvSpPr/>
          <p:nvPr/>
        </p:nvSpPr>
        <p:spPr>
          <a:xfrm rot="10800000" flipH="1">
            <a:off x="7695850" y="1006475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5" name="Google Shape;995;p66"/>
          <p:cNvSpPr/>
          <p:nvPr/>
        </p:nvSpPr>
        <p:spPr>
          <a:xfrm rot="10800000" flipH="1">
            <a:off x="7794238" y="4492000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52">
    <p:spTree>
      <p:nvGrpSpPr>
        <p:cNvPr id="1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p67"/>
          <p:cNvSpPr/>
          <p:nvPr/>
        </p:nvSpPr>
        <p:spPr>
          <a:xfrm rot="-5911893" flipH="1">
            <a:off x="-358275" y="-757650"/>
            <a:ext cx="1679785" cy="2039064"/>
          </a:xfrm>
          <a:custGeom>
            <a:avLst/>
            <a:gdLst/>
            <a:ahLst/>
            <a:cxnLst/>
            <a:rect l="l" t="t" r="r" b="b"/>
            <a:pathLst>
              <a:path w="184937" h="139852" extrusionOk="0">
                <a:moveTo>
                  <a:pt x="59024" y="1"/>
                </a:moveTo>
                <a:cubicBezTo>
                  <a:pt x="37702" y="1"/>
                  <a:pt x="17942" y="12858"/>
                  <a:pt x="11925" y="32587"/>
                </a:cubicBezTo>
                <a:cubicBezTo>
                  <a:pt x="1" y="71595"/>
                  <a:pt x="35681" y="113191"/>
                  <a:pt x="79310" y="130384"/>
                </a:cubicBezTo>
                <a:cubicBezTo>
                  <a:pt x="95983" y="136984"/>
                  <a:pt x="112612" y="139851"/>
                  <a:pt x="127490" y="139851"/>
                </a:cubicBezTo>
                <a:cubicBezTo>
                  <a:pt x="160532" y="139851"/>
                  <a:pt x="184937" y="125708"/>
                  <a:pt x="182005" y="106905"/>
                </a:cubicBezTo>
                <a:cubicBezTo>
                  <a:pt x="175997" y="67251"/>
                  <a:pt x="140409" y="105334"/>
                  <a:pt x="114805" y="42848"/>
                </a:cubicBezTo>
                <a:cubicBezTo>
                  <a:pt x="102395" y="12395"/>
                  <a:pt x="79957" y="1"/>
                  <a:pt x="5902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8" name="Google Shape;998;p67"/>
          <p:cNvSpPr/>
          <p:nvPr/>
        </p:nvSpPr>
        <p:spPr>
          <a:xfrm rot="-515846" flipH="1">
            <a:off x="-1764995" y="-321140"/>
            <a:ext cx="4858752" cy="984749"/>
          </a:xfrm>
          <a:custGeom>
            <a:avLst/>
            <a:gdLst/>
            <a:ahLst/>
            <a:cxnLst/>
            <a:rect l="l" t="t" r="r" b="b"/>
            <a:pathLst>
              <a:path w="264364" h="48804" extrusionOk="0">
                <a:moveTo>
                  <a:pt x="0" y="1"/>
                </a:moveTo>
                <a:lnTo>
                  <a:pt x="0" y="34052"/>
                </a:lnTo>
                <a:cubicBezTo>
                  <a:pt x="3219" y="35165"/>
                  <a:pt x="6028" y="35625"/>
                  <a:pt x="8547" y="35625"/>
                </a:cubicBezTo>
                <a:cubicBezTo>
                  <a:pt x="20567" y="35625"/>
                  <a:pt x="25980" y="25146"/>
                  <a:pt x="37813" y="25146"/>
                </a:cubicBezTo>
                <a:cubicBezTo>
                  <a:pt x="42388" y="25146"/>
                  <a:pt x="47922" y="26712"/>
                  <a:pt x="55168" y="31055"/>
                </a:cubicBezTo>
                <a:cubicBezTo>
                  <a:pt x="70462" y="40234"/>
                  <a:pt x="80176" y="48502"/>
                  <a:pt x="91777" y="48502"/>
                </a:cubicBezTo>
                <a:cubicBezTo>
                  <a:pt x="98366" y="48502"/>
                  <a:pt x="105563" y="45836"/>
                  <a:pt x="114738" y="39155"/>
                </a:cubicBezTo>
                <a:cubicBezTo>
                  <a:pt x="122916" y="33205"/>
                  <a:pt x="129075" y="31386"/>
                  <a:pt x="134351" y="31386"/>
                </a:cubicBezTo>
                <a:cubicBezTo>
                  <a:pt x="142654" y="31386"/>
                  <a:pt x="148772" y="35892"/>
                  <a:pt x="157136" y="35892"/>
                </a:cubicBezTo>
                <a:cubicBezTo>
                  <a:pt x="163427" y="35892"/>
                  <a:pt x="170988" y="33343"/>
                  <a:pt x="181706" y="24412"/>
                </a:cubicBezTo>
                <a:cubicBezTo>
                  <a:pt x="184794" y="21838"/>
                  <a:pt x="187774" y="20762"/>
                  <a:pt x="190680" y="20762"/>
                </a:cubicBezTo>
                <a:cubicBezTo>
                  <a:pt x="205031" y="20762"/>
                  <a:pt x="217584" y="46994"/>
                  <a:pt x="232473" y="48634"/>
                </a:cubicBezTo>
                <a:cubicBezTo>
                  <a:pt x="233525" y="48749"/>
                  <a:pt x="234513" y="48803"/>
                  <a:pt x="235446" y="48803"/>
                </a:cubicBezTo>
                <a:cubicBezTo>
                  <a:pt x="246713" y="48803"/>
                  <a:pt x="250150" y="40916"/>
                  <a:pt x="264364" y="38048"/>
                </a:cubicBezTo>
                <a:lnTo>
                  <a:pt x="26436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9" name="Google Shape;999;p67"/>
          <p:cNvSpPr/>
          <p:nvPr/>
        </p:nvSpPr>
        <p:spPr>
          <a:xfrm flipH="1">
            <a:off x="-1788061" y="-312190"/>
            <a:ext cx="4906095" cy="1060078"/>
          </a:xfrm>
          <a:custGeom>
            <a:avLst/>
            <a:gdLst/>
            <a:ahLst/>
            <a:cxnLst/>
            <a:rect l="l" t="t" r="r" b="b"/>
            <a:pathLst>
              <a:path w="264337" h="53519" extrusionOk="0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0" name="Google Shape;1000;p67"/>
          <p:cNvSpPr/>
          <p:nvPr/>
        </p:nvSpPr>
        <p:spPr>
          <a:xfrm rot="4888107" flipH="1">
            <a:off x="1137128" y="4138487"/>
            <a:ext cx="1679785" cy="2039064"/>
          </a:xfrm>
          <a:custGeom>
            <a:avLst/>
            <a:gdLst/>
            <a:ahLst/>
            <a:cxnLst/>
            <a:rect l="l" t="t" r="r" b="b"/>
            <a:pathLst>
              <a:path w="184937" h="139852" extrusionOk="0">
                <a:moveTo>
                  <a:pt x="59024" y="1"/>
                </a:moveTo>
                <a:cubicBezTo>
                  <a:pt x="37702" y="1"/>
                  <a:pt x="17942" y="12858"/>
                  <a:pt x="11925" y="32587"/>
                </a:cubicBezTo>
                <a:cubicBezTo>
                  <a:pt x="1" y="71595"/>
                  <a:pt x="35681" y="113191"/>
                  <a:pt x="79310" y="130384"/>
                </a:cubicBezTo>
                <a:cubicBezTo>
                  <a:pt x="95983" y="136984"/>
                  <a:pt x="112612" y="139851"/>
                  <a:pt x="127490" y="139851"/>
                </a:cubicBezTo>
                <a:cubicBezTo>
                  <a:pt x="160532" y="139851"/>
                  <a:pt x="184937" y="125708"/>
                  <a:pt x="182005" y="106905"/>
                </a:cubicBezTo>
                <a:cubicBezTo>
                  <a:pt x="175997" y="67251"/>
                  <a:pt x="140409" y="105334"/>
                  <a:pt x="114805" y="42848"/>
                </a:cubicBezTo>
                <a:cubicBezTo>
                  <a:pt x="102395" y="12395"/>
                  <a:pt x="79957" y="1"/>
                  <a:pt x="5902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1" name="Google Shape;1001;p67"/>
          <p:cNvSpPr/>
          <p:nvPr/>
        </p:nvSpPr>
        <p:spPr>
          <a:xfrm rot="-9922098" flipH="1">
            <a:off x="-1214868" y="4347472"/>
            <a:ext cx="4858620" cy="984751"/>
          </a:xfrm>
          <a:custGeom>
            <a:avLst/>
            <a:gdLst/>
            <a:ahLst/>
            <a:cxnLst/>
            <a:rect l="l" t="t" r="r" b="b"/>
            <a:pathLst>
              <a:path w="264364" h="48804" extrusionOk="0">
                <a:moveTo>
                  <a:pt x="0" y="1"/>
                </a:moveTo>
                <a:lnTo>
                  <a:pt x="0" y="34052"/>
                </a:lnTo>
                <a:cubicBezTo>
                  <a:pt x="3219" y="35165"/>
                  <a:pt x="6028" y="35625"/>
                  <a:pt x="8547" y="35625"/>
                </a:cubicBezTo>
                <a:cubicBezTo>
                  <a:pt x="20567" y="35625"/>
                  <a:pt x="25980" y="25146"/>
                  <a:pt x="37813" y="25146"/>
                </a:cubicBezTo>
                <a:cubicBezTo>
                  <a:pt x="42388" y="25146"/>
                  <a:pt x="47922" y="26712"/>
                  <a:pt x="55168" y="31055"/>
                </a:cubicBezTo>
                <a:cubicBezTo>
                  <a:pt x="70462" y="40234"/>
                  <a:pt x="80176" y="48502"/>
                  <a:pt x="91777" y="48502"/>
                </a:cubicBezTo>
                <a:cubicBezTo>
                  <a:pt x="98366" y="48502"/>
                  <a:pt x="105563" y="45836"/>
                  <a:pt x="114738" y="39155"/>
                </a:cubicBezTo>
                <a:cubicBezTo>
                  <a:pt x="122916" y="33205"/>
                  <a:pt x="129075" y="31386"/>
                  <a:pt x="134351" y="31386"/>
                </a:cubicBezTo>
                <a:cubicBezTo>
                  <a:pt x="142654" y="31386"/>
                  <a:pt x="148772" y="35892"/>
                  <a:pt x="157136" y="35892"/>
                </a:cubicBezTo>
                <a:cubicBezTo>
                  <a:pt x="163427" y="35892"/>
                  <a:pt x="170988" y="33343"/>
                  <a:pt x="181706" y="24412"/>
                </a:cubicBezTo>
                <a:cubicBezTo>
                  <a:pt x="184794" y="21838"/>
                  <a:pt x="187774" y="20762"/>
                  <a:pt x="190680" y="20762"/>
                </a:cubicBezTo>
                <a:cubicBezTo>
                  <a:pt x="205031" y="20762"/>
                  <a:pt x="217584" y="46994"/>
                  <a:pt x="232473" y="48634"/>
                </a:cubicBezTo>
                <a:cubicBezTo>
                  <a:pt x="233525" y="48749"/>
                  <a:pt x="234513" y="48803"/>
                  <a:pt x="235446" y="48803"/>
                </a:cubicBezTo>
                <a:cubicBezTo>
                  <a:pt x="246713" y="48803"/>
                  <a:pt x="250150" y="40916"/>
                  <a:pt x="264364" y="38048"/>
                </a:cubicBezTo>
                <a:lnTo>
                  <a:pt x="26436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2" name="Google Shape;1002;p67"/>
          <p:cNvSpPr/>
          <p:nvPr/>
        </p:nvSpPr>
        <p:spPr>
          <a:xfrm rot="-10346708" flipH="1">
            <a:off x="-752392" y="4478612"/>
            <a:ext cx="4905724" cy="1060054"/>
          </a:xfrm>
          <a:custGeom>
            <a:avLst/>
            <a:gdLst/>
            <a:ahLst/>
            <a:cxnLst/>
            <a:rect l="l" t="t" r="r" b="b"/>
            <a:pathLst>
              <a:path w="264337" h="53519" extrusionOk="0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3" name="Google Shape;1003;p67"/>
          <p:cNvSpPr/>
          <p:nvPr/>
        </p:nvSpPr>
        <p:spPr>
          <a:xfrm rot="5400000">
            <a:off x="1196981" y="844056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4" name="Google Shape;1004;p67"/>
          <p:cNvSpPr/>
          <p:nvPr/>
        </p:nvSpPr>
        <p:spPr>
          <a:xfrm rot="5400000">
            <a:off x="1196219" y="4467169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5" name="Google Shape;1005;p67"/>
          <p:cNvSpPr/>
          <p:nvPr/>
        </p:nvSpPr>
        <p:spPr>
          <a:xfrm rot="-5400000">
            <a:off x="540156" y="691369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6" name="Google Shape;1006;p67"/>
          <p:cNvSpPr/>
          <p:nvPr/>
        </p:nvSpPr>
        <p:spPr>
          <a:xfrm rot="5400000">
            <a:off x="540006" y="3832406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CUSTOM_53">
    <p:spTree>
      <p:nvGrpSpPr>
        <p:cNvPr id="1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p68"/>
          <p:cNvSpPr/>
          <p:nvPr/>
        </p:nvSpPr>
        <p:spPr>
          <a:xfrm rot="10800000">
            <a:off x="3937512" y="4410874"/>
            <a:ext cx="3936983" cy="732774"/>
          </a:xfrm>
          <a:custGeom>
            <a:avLst/>
            <a:gdLst/>
            <a:ahLst/>
            <a:cxnLst/>
            <a:rect l="l" t="t" r="r" b="b"/>
            <a:pathLst>
              <a:path w="299106" h="92815" extrusionOk="0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9" name="Google Shape;1009;p68"/>
          <p:cNvSpPr/>
          <p:nvPr/>
        </p:nvSpPr>
        <p:spPr>
          <a:xfrm flipH="1">
            <a:off x="3939637" y="98"/>
            <a:ext cx="5126677" cy="1295929"/>
          </a:xfrm>
          <a:custGeom>
            <a:avLst/>
            <a:gdLst/>
            <a:ahLst/>
            <a:cxnLst/>
            <a:rect l="l" t="t" r="r" b="b"/>
            <a:pathLst>
              <a:path w="299106" h="92815" extrusionOk="0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0" name="Google Shape;1010;p68"/>
          <p:cNvSpPr/>
          <p:nvPr/>
        </p:nvSpPr>
        <p:spPr>
          <a:xfrm rot="10800000" flipH="1">
            <a:off x="4720014" y="4141676"/>
            <a:ext cx="5735030" cy="1001972"/>
          </a:xfrm>
          <a:custGeom>
            <a:avLst/>
            <a:gdLst/>
            <a:ahLst/>
            <a:cxnLst/>
            <a:rect l="l" t="t" r="r" b="b"/>
            <a:pathLst>
              <a:path w="295582" h="107710" extrusionOk="0">
                <a:moveTo>
                  <a:pt x="3890" y="648"/>
                </a:moveTo>
                <a:cubicBezTo>
                  <a:pt x="3890" y="648"/>
                  <a:pt x="1" y="60607"/>
                  <a:pt x="64065" y="49263"/>
                </a:cubicBezTo>
                <a:cubicBezTo>
                  <a:pt x="132883" y="37164"/>
                  <a:pt x="123484" y="107710"/>
                  <a:pt x="183551" y="107710"/>
                </a:cubicBezTo>
                <a:cubicBezTo>
                  <a:pt x="232814" y="107710"/>
                  <a:pt x="209155" y="40513"/>
                  <a:pt x="252368" y="34787"/>
                </a:cubicBezTo>
                <a:cubicBezTo>
                  <a:pt x="295582" y="29061"/>
                  <a:pt x="285751" y="0"/>
                  <a:pt x="28575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1" name="Google Shape;1011;p68"/>
          <p:cNvSpPr/>
          <p:nvPr/>
        </p:nvSpPr>
        <p:spPr>
          <a:xfrm rot="10800000" flipH="1">
            <a:off x="5013459" y="204"/>
            <a:ext cx="4130832" cy="1472837"/>
          </a:xfrm>
          <a:custGeom>
            <a:avLst/>
            <a:gdLst/>
            <a:ahLst/>
            <a:cxnLst/>
            <a:rect l="l" t="t" r="r" b="b"/>
            <a:pathLst>
              <a:path w="285673" h="154588" extrusionOk="0">
                <a:moveTo>
                  <a:pt x="2715" y="154588"/>
                </a:moveTo>
                <a:cubicBezTo>
                  <a:pt x="2715" y="154588"/>
                  <a:pt x="0" y="113633"/>
                  <a:pt x="45298" y="113633"/>
                </a:cubicBezTo>
                <a:cubicBezTo>
                  <a:pt x="90596" y="113633"/>
                  <a:pt x="125888" y="112160"/>
                  <a:pt x="135972" y="50651"/>
                </a:cubicBezTo>
                <a:cubicBezTo>
                  <a:pt x="144194" y="621"/>
                  <a:pt x="221914" y="1"/>
                  <a:pt x="238978" y="40955"/>
                </a:cubicBezTo>
                <a:cubicBezTo>
                  <a:pt x="255965" y="81987"/>
                  <a:pt x="285673" y="81987"/>
                  <a:pt x="285673" y="81987"/>
                </a:cubicBezTo>
                <a:lnTo>
                  <a:pt x="285673" y="1545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2" name="Google Shape;1012;p68"/>
          <p:cNvSpPr/>
          <p:nvPr/>
        </p:nvSpPr>
        <p:spPr>
          <a:xfrm rot="10800000">
            <a:off x="5628786" y="490"/>
            <a:ext cx="3515148" cy="1472658"/>
          </a:xfrm>
          <a:custGeom>
            <a:avLst/>
            <a:gdLst/>
            <a:ahLst/>
            <a:cxnLst/>
            <a:rect l="l" t="t" r="r" b="b"/>
            <a:pathLst>
              <a:path w="305002" h="196093" extrusionOk="0">
                <a:moveTo>
                  <a:pt x="0" y="27686"/>
                </a:moveTo>
                <a:cubicBezTo>
                  <a:pt x="0" y="27686"/>
                  <a:pt x="68206" y="0"/>
                  <a:pt x="88558" y="59039"/>
                </a:cubicBezTo>
                <a:cubicBezTo>
                  <a:pt x="108910" y="118077"/>
                  <a:pt x="211769" y="29244"/>
                  <a:pt x="211769" y="120186"/>
                </a:cubicBezTo>
                <a:cubicBezTo>
                  <a:pt x="211769" y="172257"/>
                  <a:pt x="305002" y="135404"/>
                  <a:pt x="280800" y="196092"/>
                </a:cubicBezTo>
                <a:lnTo>
                  <a:pt x="0" y="196092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3" name="Google Shape;1013;p68"/>
          <p:cNvSpPr/>
          <p:nvPr/>
        </p:nvSpPr>
        <p:spPr>
          <a:xfrm rot="10800000">
            <a:off x="5220582" y="4263470"/>
            <a:ext cx="3937105" cy="880179"/>
          </a:xfrm>
          <a:custGeom>
            <a:avLst/>
            <a:gdLst/>
            <a:ahLst/>
            <a:cxnLst/>
            <a:rect l="l" t="t" r="r" b="b"/>
            <a:pathLst>
              <a:path w="294198" h="130204" extrusionOk="0">
                <a:moveTo>
                  <a:pt x="283570" y="0"/>
                </a:moveTo>
                <a:cubicBezTo>
                  <a:pt x="283570" y="0"/>
                  <a:pt x="294198" y="57826"/>
                  <a:pt x="203889" y="45181"/>
                </a:cubicBezTo>
                <a:cubicBezTo>
                  <a:pt x="141812" y="36461"/>
                  <a:pt x="157999" y="89109"/>
                  <a:pt x="113581" y="109929"/>
                </a:cubicBezTo>
                <a:cubicBezTo>
                  <a:pt x="70252" y="130203"/>
                  <a:pt x="37442" y="67963"/>
                  <a:pt x="0" y="114071"/>
                </a:cubicBezTo>
                <a:lnTo>
                  <a:pt x="0" y="436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4" name="Google Shape;1014;p68"/>
          <p:cNvSpPr/>
          <p:nvPr/>
        </p:nvSpPr>
        <p:spPr>
          <a:xfrm rot="5400000">
            <a:off x="6527856" y="4483306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5" name="Google Shape;1015;p68"/>
          <p:cNvSpPr/>
          <p:nvPr/>
        </p:nvSpPr>
        <p:spPr>
          <a:xfrm rot="5400000">
            <a:off x="5530219" y="945244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6" name="Google Shape;1016;p68"/>
          <p:cNvSpPr/>
          <p:nvPr/>
        </p:nvSpPr>
        <p:spPr>
          <a:xfrm rot="-5400000">
            <a:off x="5871031" y="4330619"/>
            <a:ext cx="984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7" name="Google Shape;1017;p68"/>
          <p:cNvSpPr/>
          <p:nvPr/>
        </p:nvSpPr>
        <p:spPr>
          <a:xfrm rot="5400000">
            <a:off x="4874006" y="310481"/>
            <a:ext cx="1635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二等辺三角形 9"/>
          <p:cNvSpPr/>
          <p:nvPr userDrawn="1"/>
        </p:nvSpPr>
        <p:spPr>
          <a:xfrm>
            <a:off x="0" y="4861656"/>
            <a:ext cx="9144000" cy="282515"/>
          </a:xfrm>
          <a:prstGeom prst="triangle">
            <a:avLst>
              <a:gd name="adj" fmla="val 62762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  <p:sp>
        <p:nvSpPr>
          <p:cNvPr id="11" name="二等辺三角形 10"/>
          <p:cNvSpPr/>
          <p:nvPr userDrawn="1"/>
        </p:nvSpPr>
        <p:spPr>
          <a:xfrm>
            <a:off x="0" y="5007680"/>
            <a:ext cx="9144000" cy="135821"/>
          </a:xfrm>
          <a:prstGeom prst="triangle">
            <a:avLst>
              <a:gd name="adj" fmla="val 39397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75490AD-C6C9-4021-8C34-1F6444AB48BF}"/>
              </a:ext>
            </a:extLst>
          </p:cNvPr>
          <p:cNvSpPr txBox="1">
            <a:spLocks/>
          </p:cNvSpPr>
          <p:nvPr userDrawn="1"/>
        </p:nvSpPr>
        <p:spPr>
          <a:xfrm>
            <a:off x="8576356" y="4869657"/>
            <a:ext cx="510494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D6051F-EF20-4D26-A49B-A9D5F0B34CE8}" type="slidenum">
              <a:rPr lang="en-US" sz="1050" smtClean="0"/>
              <a:pPr/>
              <a:t>‹#›</a:t>
            </a:fld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784286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5" r:id="rId4"/>
    <p:sldLayoutId id="2147483659" r:id="rId5"/>
    <p:sldLayoutId id="2147483660" r:id="rId6"/>
    <p:sldLayoutId id="2147483663" r:id="rId7"/>
    <p:sldLayoutId id="2147483666" r:id="rId8"/>
    <p:sldLayoutId id="2147483667" r:id="rId9"/>
    <p:sldLayoutId id="2147483677" r:id="rId10"/>
    <p:sldLayoutId id="2147483683" r:id="rId11"/>
    <p:sldLayoutId id="2147483699" r:id="rId12"/>
    <p:sldLayoutId id="2147483701" r:id="rId13"/>
    <p:sldLayoutId id="2147483707" r:id="rId14"/>
    <p:sldLayoutId id="2147483708" r:id="rId15"/>
    <p:sldLayoutId id="2147483710" r:id="rId16"/>
    <p:sldLayoutId id="2147483711" r:id="rId17"/>
    <p:sldLayoutId id="2147483712" r:id="rId18"/>
    <p:sldLayoutId id="2147483713" r:id="rId19"/>
    <p:sldLayoutId id="2147483714" r:id="rId20"/>
    <p:sldLayoutId id="2147483721" r:id="rId21"/>
  </p:sldLayoutIdLst>
  <p:transition spd="med">
    <p:fade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3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8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esearchgate.net/figure/Piezoelectric-sensor_fig1_363203376" TargetMode="External"/><Relationship Id="rId13" Type="http://schemas.openxmlformats.org/officeDocument/2006/relationships/hyperlink" Target="https://ecocell.com.au/product/lipo-2000-113450-3w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12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png"/><Relationship Id="rId11" Type="http://schemas.openxmlformats.org/officeDocument/2006/relationships/image" Target="../media/image19.png"/><Relationship Id="rId5" Type="http://schemas.openxmlformats.org/officeDocument/2006/relationships/hyperlink" Target="https://wolles-elektronikkiste.de/en/mpu6050-accelerometer-and-gyroscope" TargetMode="External"/><Relationship Id="rId10" Type="http://schemas.openxmlformats.org/officeDocument/2006/relationships/hyperlink" Target="https://www.elektormagazine.com/articles/what-is-the-esp32" TargetMode="External"/><Relationship Id="rId4" Type="http://schemas.openxmlformats.org/officeDocument/2006/relationships/image" Target="../media/image15.jpeg"/><Relationship Id="rId9" Type="http://schemas.openxmlformats.org/officeDocument/2006/relationships/image" Target="../media/image1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.png"/><Relationship Id="rId5" Type="http://schemas.openxmlformats.org/officeDocument/2006/relationships/hyperlink" Target="https://tw.pixtastock.com/illustration/55025554" TargetMode="External"/><Relationship Id="rId4" Type="http://schemas.openxmlformats.org/officeDocument/2006/relationships/image" Target="../media/image2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s://www.uxtweak.com/user-feedback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.png"/><Relationship Id="rId5" Type="http://schemas.openxmlformats.org/officeDocument/2006/relationships/hyperlink" Target="https://chartexpo.com/blog/google-survey" TargetMode="External"/><Relationship Id="rId4" Type="http://schemas.openxmlformats.org/officeDocument/2006/relationships/image" Target="../media/image2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Google Shape;1032;p74"/>
          <p:cNvSpPr txBox="1">
            <a:spLocks noGrp="1"/>
          </p:cNvSpPr>
          <p:nvPr>
            <p:ph type="ctrTitle" idx="4294967295"/>
          </p:nvPr>
        </p:nvSpPr>
        <p:spPr>
          <a:xfrm>
            <a:off x="1279938" y="1835355"/>
            <a:ext cx="6533590" cy="180319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US" sz="3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Knee Osteoarthritis </a:t>
            </a:r>
            <a:br>
              <a:rPr lang="en-US" sz="3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Prediction and Progression using Multi-Modal Deep Learning.</a:t>
            </a:r>
            <a:endParaRPr sz="3600" b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ubtitle 4">
            <a:extLst>
              <a:ext uri="{FF2B5EF4-FFF2-40B4-BE49-F238E27FC236}">
                <a16:creationId xmlns:a16="http://schemas.microsoft.com/office/drawing/2014/main" id="{E18A75F4-FDA7-632D-11EF-2546E528D435}"/>
              </a:ext>
            </a:extLst>
          </p:cNvPr>
          <p:cNvSpPr txBox="1">
            <a:spLocks/>
          </p:cNvSpPr>
          <p:nvPr/>
        </p:nvSpPr>
        <p:spPr>
          <a:xfrm>
            <a:off x="3327533" y="3714750"/>
            <a:ext cx="2438400" cy="538102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600" b="1">
                <a:latin typeface="Aptos Black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Group ID - 25-26J-112</a:t>
            </a:r>
          </a:p>
        </p:txBody>
      </p:sp>
      <p:pic>
        <p:nvPicPr>
          <p:cNvPr id="20" name="Picture 19" descr="Blue text on a black background&#10;&#10;AI-generated content may be incorrect.">
            <a:extLst>
              <a:ext uri="{FF2B5EF4-FFF2-40B4-BE49-F238E27FC236}">
                <a16:creationId xmlns:a16="http://schemas.microsoft.com/office/drawing/2014/main" id="{1D7ADA52-EAB0-B517-80D1-25E6BC0489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" y="133350"/>
            <a:ext cx="2209800" cy="426893"/>
          </a:xfrm>
          <a:prstGeom prst="rect">
            <a:avLst/>
          </a:prstGeom>
        </p:spPr>
      </p:pic>
      <p:pic>
        <p:nvPicPr>
          <p:cNvPr id="23" name="Picture 22" descr="A blue and black text&#10;&#10;AI-generated content may be incorrect.">
            <a:extLst>
              <a:ext uri="{FF2B5EF4-FFF2-40B4-BE49-F238E27FC236}">
                <a16:creationId xmlns:a16="http://schemas.microsoft.com/office/drawing/2014/main" id="{4DEE0DD1-9AA2-C1E4-5EC0-C372661B6C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2416" y="1047750"/>
            <a:ext cx="2299167" cy="787605"/>
          </a:xfrm>
          <a:custGeom>
            <a:avLst/>
            <a:gdLst>
              <a:gd name="csX0" fmla="*/ 0 w 2299167"/>
              <a:gd name="csY0" fmla="*/ 0 h 787605"/>
              <a:gd name="csX1" fmla="*/ 528808 w 2299167"/>
              <a:gd name="csY1" fmla="*/ 0 h 787605"/>
              <a:gd name="csX2" fmla="*/ 1103600 w 2299167"/>
              <a:gd name="csY2" fmla="*/ 0 h 787605"/>
              <a:gd name="csX3" fmla="*/ 1655400 w 2299167"/>
              <a:gd name="csY3" fmla="*/ 0 h 787605"/>
              <a:gd name="csX4" fmla="*/ 2299167 w 2299167"/>
              <a:gd name="csY4" fmla="*/ 0 h 787605"/>
              <a:gd name="csX5" fmla="*/ 2299167 w 2299167"/>
              <a:gd name="csY5" fmla="*/ 385926 h 787605"/>
              <a:gd name="csX6" fmla="*/ 2299167 w 2299167"/>
              <a:gd name="csY6" fmla="*/ 787605 h 787605"/>
              <a:gd name="csX7" fmla="*/ 1678392 w 2299167"/>
              <a:gd name="csY7" fmla="*/ 787605 h 787605"/>
              <a:gd name="csX8" fmla="*/ 1057617 w 2299167"/>
              <a:gd name="csY8" fmla="*/ 787605 h 787605"/>
              <a:gd name="csX9" fmla="*/ 528808 w 2299167"/>
              <a:gd name="csY9" fmla="*/ 787605 h 787605"/>
              <a:gd name="csX10" fmla="*/ 0 w 2299167"/>
              <a:gd name="csY10" fmla="*/ 787605 h 787605"/>
              <a:gd name="csX11" fmla="*/ 0 w 2299167"/>
              <a:gd name="csY11" fmla="*/ 378050 h 787605"/>
              <a:gd name="csX12" fmla="*/ 0 w 2299167"/>
              <a:gd name="csY12" fmla="*/ 0 h 7876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299167" h="787605" fill="none" extrusionOk="0">
                <a:moveTo>
                  <a:pt x="0" y="0"/>
                </a:moveTo>
                <a:cubicBezTo>
                  <a:pt x="223979" y="18981"/>
                  <a:pt x="375804" y="13394"/>
                  <a:pt x="528808" y="0"/>
                </a:cubicBezTo>
                <a:cubicBezTo>
                  <a:pt x="681812" y="-13394"/>
                  <a:pt x="850859" y="-27759"/>
                  <a:pt x="1103600" y="0"/>
                </a:cubicBezTo>
                <a:cubicBezTo>
                  <a:pt x="1356341" y="27759"/>
                  <a:pt x="1430426" y="-16920"/>
                  <a:pt x="1655400" y="0"/>
                </a:cubicBezTo>
                <a:cubicBezTo>
                  <a:pt x="1880374" y="16920"/>
                  <a:pt x="2088598" y="5520"/>
                  <a:pt x="2299167" y="0"/>
                </a:cubicBezTo>
                <a:cubicBezTo>
                  <a:pt x="2286344" y="158853"/>
                  <a:pt x="2291727" y="239248"/>
                  <a:pt x="2299167" y="385926"/>
                </a:cubicBezTo>
                <a:cubicBezTo>
                  <a:pt x="2306607" y="532604"/>
                  <a:pt x="2300755" y="700873"/>
                  <a:pt x="2299167" y="787605"/>
                </a:cubicBezTo>
                <a:cubicBezTo>
                  <a:pt x="2084487" y="810571"/>
                  <a:pt x="1953800" y="759820"/>
                  <a:pt x="1678392" y="787605"/>
                </a:cubicBezTo>
                <a:cubicBezTo>
                  <a:pt x="1402984" y="815390"/>
                  <a:pt x="1282595" y="809600"/>
                  <a:pt x="1057617" y="787605"/>
                </a:cubicBezTo>
                <a:cubicBezTo>
                  <a:pt x="832640" y="765610"/>
                  <a:pt x="730708" y="770107"/>
                  <a:pt x="528808" y="787605"/>
                </a:cubicBezTo>
                <a:cubicBezTo>
                  <a:pt x="326908" y="805103"/>
                  <a:pt x="202793" y="781718"/>
                  <a:pt x="0" y="787605"/>
                </a:cubicBezTo>
                <a:cubicBezTo>
                  <a:pt x="15890" y="661196"/>
                  <a:pt x="13385" y="493460"/>
                  <a:pt x="0" y="378050"/>
                </a:cubicBezTo>
                <a:cubicBezTo>
                  <a:pt x="-13385" y="262640"/>
                  <a:pt x="16216" y="146697"/>
                  <a:pt x="0" y="0"/>
                </a:cubicBezTo>
                <a:close/>
              </a:path>
              <a:path w="2299167" h="787605" stroke="0" extrusionOk="0">
                <a:moveTo>
                  <a:pt x="0" y="0"/>
                </a:moveTo>
                <a:cubicBezTo>
                  <a:pt x="238470" y="26331"/>
                  <a:pt x="327781" y="-6874"/>
                  <a:pt x="620775" y="0"/>
                </a:cubicBezTo>
                <a:cubicBezTo>
                  <a:pt x="913770" y="6874"/>
                  <a:pt x="955551" y="-10070"/>
                  <a:pt x="1195567" y="0"/>
                </a:cubicBezTo>
                <a:cubicBezTo>
                  <a:pt x="1435583" y="10070"/>
                  <a:pt x="1595830" y="-14257"/>
                  <a:pt x="1724375" y="0"/>
                </a:cubicBezTo>
                <a:cubicBezTo>
                  <a:pt x="1852920" y="14257"/>
                  <a:pt x="2105923" y="-28188"/>
                  <a:pt x="2299167" y="0"/>
                </a:cubicBezTo>
                <a:cubicBezTo>
                  <a:pt x="2316678" y="185608"/>
                  <a:pt x="2302732" y="299523"/>
                  <a:pt x="2299167" y="409555"/>
                </a:cubicBezTo>
                <a:cubicBezTo>
                  <a:pt x="2295602" y="519588"/>
                  <a:pt x="2298949" y="688280"/>
                  <a:pt x="2299167" y="787605"/>
                </a:cubicBezTo>
                <a:cubicBezTo>
                  <a:pt x="2139279" y="782756"/>
                  <a:pt x="2019296" y="785576"/>
                  <a:pt x="1793350" y="787605"/>
                </a:cubicBezTo>
                <a:cubicBezTo>
                  <a:pt x="1567404" y="789634"/>
                  <a:pt x="1469750" y="812105"/>
                  <a:pt x="1195567" y="787605"/>
                </a:cubicBezTo>
                <a:cubicBezTo>
                  <a:pt x="921384" y="763105"/>
                  <a:pt x="927525" y="764971"/>
                  <a:pt x="689750" y="787605"/>
                </a:cubicBezTo>
                <a:cubicBezTo>
                  <a:pt x="451975" y="810239"/>
                  <a:pt x="312021" y="776213"/>
                  <a:pt x="0" y="787605"/>
                </a:cubicBezTo>
                <a:cubicBezTo>
                  <a:pt x="15847" y="684057"/>
                  <a:pt x="2131" y="488315"/>
                  <a:pt x="0" y="401679"/>
                </a:cubicBezTo>
                <a:cubicBezTo>
                  <a:pt x="-2131" y="315043"/>
                  <a:pt x="15896" y="132694"/>
                  <a:pt x="0" y="0"/>
                </a:cubicBezTo>
                <a:close/>
              </a:path>
            </a:pathLst>
          </a:custGeom>
          <a:ln w="12700">
            <a:solidFill>
              <a:schemeClr val="tx1">
                <a:lumMod val="60000"/>
                <a:lumOff val="40000"/>
              </a:schemeClr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004E33F-3FBA-ADC1-EF6E-11D45ADCF620}"/>
              </a:ext>
            </a:extLst>
          </p:cNvPr>
          <p:cNvSpPr txBox="1"/>
          <p:nvPr/>
        </p:nvSpPr>
        <p:spPr>
          <a:xfrm>
            <a:off x="8501367" y="4685645"/>
            <a:ext cx="642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01</a:t>
            </a:r>
          </a:p>
          <a:p>
            <a:endParaRPr lang="en-US" sz="1200" b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WhatsApp Audio 2026-01-07 at 00.44.42 (1)">
            <a:hlinkClick r:id="" action="ppaction://media"/>
            <a:extLst>
              <a:ext uri="{FF2B5EF4-FFF2-40B4-BE49-F238E27FC236}">
                <a16:creationId xmlns:a16="http://schemas.microsoft.com/office/drawing/2014/main" id="{A2D2B822-35ED-8A1C-2625-BD28A8DE1A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93737" y="4341705"/>
            <a:ext cx="487363" cy="487363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 text on a black background&#10;&#10;AI-generated content may be incorrect.">
            <a:extLst>
              <a:ext uri="{FF2B5EF4-FFF2-40B4-BE49-F238E27FC236}">
                <a16:creationId xmlns:a16="http://schemas.microsoft.com/office/drawing/2014/main" id="{77338FB5-B90B-CE95-417E-8F0CE3E023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566778"/>
            <a:ext cx="2209800" cy="42689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360B19B-7486-5996-C3E2-76D6730D63BE}"/>
              </a:ext>
            </a:extLst>
          </p:cNvPr>
          <p:cNvSpPr txBox="1"/>
          <p:nvPr/>
        </p:nvSpPr>
        <p:spPr>
          <a:xfrm>
            <a:off x="8501367" y="4685645"/>
            <a:ext cx="642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02</a:t>
            </a:r>
          </a:p>
          <a:p>
            <a:endParaRPr lang="en-US" sz="1200" b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3A0F4A1-E40C-C737-888E-7DE26E0B3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386082"/>
            <a:ext cx="8064000" cy="572700"/>
          </a:xfrm>
        </p:spPr>
        <p:txBody>
          <a:bodyPr/>
          <a:lstStyle/>
          <a:p>
            <a:pPr algn="ctr"/>
            <a:r>
              <a:rPr lang="en-US" sz="2400" b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Our Team</a:t>
            </a:r>
            <a:br>
              <a:rPr lang="en-US" sz="2800" b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US" sz="1800" b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25 – 26J - 112</a:t>
            </a:r>
            <a:endParaRPr lang="en-US" sz="2800" b="1">
              <a:solidFill>
                <a:srgbClr val="0070C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131CEEE-0BED-E594-1699-2E229C3DCB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7217939"/>
              </p:ext>
            </p:extLst>
          </p:nvPr>
        </p:nvGraphicFramePr>
        <p:xfrm>
          <a:off x="2472690" y="1301750"/>
          <a:ext cx="4198620" cy="741680"/>
        </p:xfrm>
        <a:graphic>
          <a:graphicData uri="http://schemas.openxmlformats.org/drawingml/2006/table">
            <a:tbl>
              <a:tblPr firstRow="1" bandRow="1">
                <a:tableStyleId>{5FC4995F-AF2F-4DDC-A3E2-27C249989696}</a:tableStyleId>
              </a:tblPr>
              <a:tblGrid>
                <a:gridCol w="4198620">
                  <a:extLst>
                    <a:ext uri="{9D8B030D-6E8A-4147-A177-3AD203B41FA5}">
                      <a16:colId xmlns:a16="http://schemas.microsoft.com/office/drawing/2014/main" val="24375726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latin typeface="+mj-lt"/>
                        </a:rPr>
                        <a:t>       Supervisor        -    Ms. Jenny Krishara 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6048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+mj-lt"/>
                        </a:rPr>
                        <a:t>Co-Supervisor   -    Ms. Wishalya Tissera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266696"/>
                  </a:ext>
                </a:extLst>
              </a:tr>
            </a:tbl>
          </a:graphicData>
        </a:graphic>
      </p:graphicFrame>
      <p:sp>
        <p:nvSpPr>
          <p:cNvPr id="61" name="Google Shape;2256;p132">
            <a:extLst>
              <a:ext uri="{FF2B5EF4-FFF2-40B4-BE49-F238E27FC236}">
                <a16:creationId xmlns:a16="http://schemas.microsoft.com/office/drawing/2014/main" id="{044F0763-56D1-D55D-7025-D9902DCB574D}"/>
              </a:ext>
            </a:extLst>
          </p:cNvPr>
          <p:cNvSpPr txBox="1">
            <a:spLocks/>
          </p:cNvSpPr>
          <p:nvPr/>
        </p:nvSpPr>
        <p:spPr>
          <a:xfrm>
            <a:off x="694740" y="3657018"/>
            <a:ext cx="2543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b="1">
                <a:solidFill>
                  <a:schemeClr val="accent5">
                    <a:lumMod val="10000"/>
                  </a:schemeClr>
                </a:solidFill>
                <a:latin typeface="+mj-lt"/>
                <a:cs typeface="Times New Roman" panose="02020603050405020304" pitchFamily="18" charset="0"/>
              </a:rPr>
              <a:t>IT22223708</a:t>
            </a:r>
            <a:endParaRPr lang="en-US">
              <a:solidFill>
                <a:schemeClr val="accent5">
                  <a:lumMod val="10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algn="ctr"/>
            <a:r>
              <a:rPr lang="en-US" sz="1200" b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Fernando W.D.A</a:t>
            </a:r>
            <a:endParaRPr lang="en-US" sz="1200" b="1">
              <a:solidFill>
                <a:srgbClr val="0070C0"/>
              </a:solidFill>
              <a:latin typeface="+mj-lt"/>
            </a:endParaRPr>
          </a:p>
        </p:txBody>
      </p:sp>
      <p:sp>
        <p:nvSpPr>
          <p:cNvPr id="63" name="Google Shape;2258;p132">
            <a:extLst>
              <a:ext uri="{FF2B5EF4-FFF2-40B4-BE49-F238E27FC236}">
                <a16:creationId xmlns:a16="http://schemas.microsoft.com/office/drawing/2014/main" id="{4A689ED5-426A-408F-8D88-1E84DC192F8A}"/>
              </a:ext>
            </a:extLst>
          </p:cNvPr>
          <p:cNvSpPr txBox="1">
            <a:spLocks/>
          </p:cNvSpPr>
          <p:nvPr/>
        </p:nvSpPr>
        <p:spPr>
          <a:xfrm>
            <a:off x="2442790" y="3657018"/>
            <a:ext cx="2543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b="1">
                <a:solidFill>
                  <a:schemeClr val="accent5">
                    <a:lumMod val="10000"/>
                  </a:schemeClr>
                </a:solidFill>
                <a:latin typeface="+mj-lt"/>
                <a:cs typeface="Times New Roman" panose="02020603050405020304" pitchFamily="18" charset="0"/>
              </a:rPr>
              <a:t>IT22582942</a:t>
            </a:r>
          </a:p>
          <a:p>
            <a:pPr algn="ctr"/>
            <a:r>
              <a:rPr lang="en-US" sz="1200" b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Jayasinghe J.M.N.S.</a:t>
            </a:r>
          </a:p>
        </p:txBody>
      </p:sp>
      <p:sp>
        <p:nvSpPr>
          <p:cNvPr id="1025" name="Google Shape;2260;p132">
            <a:extLst>
              <a:ext uri="{FF2B5EF4-FFF2-40B4-BE49-F238E27FC236}">
                <a16:creationId xmlns:a16="http://schemas.microsoft.com/office/drawing/2014/main" id="{022A3EB8-E323-086A-A154-6B1B0366451F}"/>
              </a:ext>
            </a:extLst>
          </p:cNvPr>
          <p:cNvSpPr txBox="1">
            <a:spLocks/>
          </p:cNvSpPr>
          <p:nvPr/>
        </p:nvSpPr>
        <p:spPr>
          <a:xfrm>
            <a:off x="4552520" y="3655689"/>
            <a:ext cx="1844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b="1">
                <a:solidFill>
                  <a:schemeClr val="accent5">
                    <a:lumMod val="10000"/>
                  </a:schemeClr>
                </a:solidFill>
                <a:latin typeface="+mj-lt"/>
                <a:cs typeface="Times New Roman" panose="02020603050405020304" pitchFamily="18" charset="0"/>
              </a:rPr>
              <a:t>IT22606792</a:t>
            </a:r>
          </a:p>
          <a:p>
            <a:pPr algn="ctr"/>
            <a:r>
              <a:rPr lang="en-US" sz="1200" b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Perera B.B.A.R</a:t>
            </a:r>
            <a:endParaRPr lang="en-US" sz="1200" b="1">
              <a:solidFill>
                <a:srgbClr val="0070C0"/>
              </a:solidFill>
              <a:latin typeface="+mj-lt"/>
            </a:endParaRPr>
          </a:p>
        </p:txBody>
      </p:sp>
      <p:sp>
        <p:nvSpPr>
          <p:cNvPr id="1027" name="Google Shape;2262;p132">
            <a:extLst>
              <a:ext uri="{FF2B5EF4-FFF2-40B4-BE49-F238E27FC236}">
                <a16:creationId xmlns:a16="http://schemas.microsoft.com/office/drawing/2014/main" id="{8F2C6AB0-CA58-CE98-FDC3-BCA59F90CC6A}"/>
              </a:ext>
            </a:extLst>
          </p:cNvPr>
          <p:cNvSpPr txBox="1">
            <a:spLocks/>
          </p:cNvSpPr>
          <p:nvPr/>
        </p:nvSpPr>
        <p:spPr>
          <a:xfrm>
            <a:off x="5964050" y="3653892"/>
            <a:ext cx="2543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b="1"/>
              <a:t>IT22188472</a:t>
            </a:r>
          </a:p>
          <a:p>
            <a:pPr algn="ctr"/>
            <a:r>
              <a:rPr lang="en-US" sz="1200" b="1">
                <a:solidFill>
                  <a:srgbClr val="0070C0"/>
                </a:solidFill>
              </a:rPr>
              <a:t>Gamage D.M.G.P.K</a:t>
            </a:r>
          </a:p>
        </p:txBody>
      </p:sp>
      <p:pic>
        <p:nvPicPr>
          <p:cNvPr id="1029" name="Google Shape;2264;p132">
            <a:extLst>
              <a:ext uri="{FF2B5EF4-FFF2-40B4-BE49-F238E27FC236}">
                <a16:creationId xmlns:a16="http://schemas.microsoft.com/office/drawing/2014/main" id="{14258A86-8BFD-CD2B-31BF-B069F47FD0EB}"/>
              </a:ext>
            </a:extLst>
          </p:cNvPr>
          <p:cNvPicPr preferRelativeResize="0"/>
          <p:nvPr/>
        </p:nvPicPr>
        <p:blipFill>
          <a:blip r:embed="rId4"/>
          <a:srcRect/>
          <a:stretch/>
        </p:blipFill>
        <p:spPr>
          <a:xfrm>
            <a:off x="3162630" y="2440219"/>
            <a:ext cx="1116000" cy="1116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30" name="Google Shape;2265;p132">
            <a:extLst>
              <a:ext uri="{FF2B5EF4-FFF2-40B4-BE49-F238E27FC236}">
                <a16:creationId xmlns:a16="http://schemas.microsoft.com/office/drawing/2014/main" id="{EF4F9EDF-934F-15E8-B19A-8508DCBDACF0}"/>
              </a:ext>
            </a:extLst>
          </p:cNvPr>
          <p:cNvPicPr preferRelativeResize="0"/>
          <p:nvPr/>
        </p:nvPicPr>
        <p:blipFill>
          <a:blip r:embed="rId5"/>
          <a:srcRect l="492" r="492"/>
          <a:stretch/>
        </p:blipFill>
        <p:spPr>
          <a:xfrm>
            <a:off x="4916970" y="2435447"/>
            <a:ext cx="1116000" cy="11271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31" name="Google Shape;2266;p132">
            <a:extLst>
              <a:ext uri="{FF2B5EF4-FFF2-40B4-BE49-F238E27FC236}">
                <a16:creationId xmlns:a16="http://schemas.microsoft.com/office/drawing/2014/main" id="{A40EBB4A-4233-9B24-7498-C9400DB25DDF}"/>
              </a:ext>
            </a:extLst>
          </p:cNvPr>
          <p:cNvPicPr preferRelativeResize="0"/>
          <p:nvPr/>
        </p:nvPicPr>
        <p:blipFill>
          <a:blip r:embed="rId6"/>
          <a:srcRect/>
          <a:stretch/>
        </p:blipFill>
        <p:spPr>
          <a:xfrm>
            <a:off x="6671310" y="2444750"/>
            <a:ext cx="1116000" cy="1116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Google Shape;2266;p132">
            <a:extLst>
              <a:ext uri="{FF2B5EF4-FFF2-40B4-BE49-F238E27FC236}">
                <a16:creationId xmlns:a16="http://schemas.microsoft.com/office/drawing/2014/main" id="{2545A93E-D569-E75F-3E37-98837703FF74}"/>
              </a:ext>
            </a:extLst>
          </p:cNvPr>
          <p:cNvPicPr preferRelativeResize="0"/>
          <p:nvPr/>
        </p:nvPicPr>
        <p:blipFill>
          <a:blip r:embed="rId7"/>
          <a:srcRect t="7258" b="7258"/>
          <a:stretch/>
        </p:blipFill>
        <p:spPr>
          <a:xfrm>
            <a:off x="1408290" y="2444750"/>
            <a:ext cx="1116000" cy="11160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76"/>
          <p:cNvSpPr txBox="1">
            <a:spLocks noGrp="1"/>
          </p:cNvSpPr>
          <p:nvPr>
            <p:ph type="title"/>
          </p:nvPr>
        </p:nvSpPr>
        <p:spPr>
          <a:xfrm>
            <a:off x="2074557" y="378949"/>
            <a:ext cx="5099362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609630"/>
            <a:r>
              <a:rPr lang="en-US" sz="2400" b="1" spc="203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Roboto Mono Bold"/>
                <a:sym typeface="Roboto Mono Bold"/>
              </a:rPr>
              <a:t>INTRODUCTION TO PROBLEM</a:t>
            </a:r>
          </a:p>
        </p:txBody>
      </p:sp>
      <p:sp>
        <p:nvSpPr>
          <p:cNvPr id="1045" name="Google Shape;1045;p76"/>
          <p:cNvSpPr txBox="1">
            <a:spLocks noGrp="1"/>
          </p:cNvSpPr>
          <p:nvPr>
            <p:ph type="subTitle" idx="3"/>
          </p:nvPr>
        </p:nvSpPr>
        <p:spPr>
          <a:xfrm>
            <a:off x="943405" y="1542737"/>
            <a:ext cx="36900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What is Knee Osteoarthritis?</a:t>
            </a:r>
          </a:p>
        </p:txBody>
      </p:sp>
      <p:sp>
        <p:nvSpPr>
          <p:cNvPr id="1046" name="Google Shape;1046;p76"/>
          <p:cNvSpPr txBox="1">
            <a:spLocks noGrp="1"/>
          </p:cNvSpPr>
          <p:nvPr>
            <p:ph type="subTitle" idx="1"/>
          </p:nvPr>
        </p:nvSpPr>
        <p:spPr>
          <a:xfrm>
            <a:off x="4496942" y="1586133"/>
            <a:ext cx="3830100" cy="5585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How is it Currently Diagnosed and monitored?</a:t>
            </a:r>
          </a:p>
        </p:txBody>
      </p:sp>
      <p:sp>
        <p:nvSpPr>
          <p:cNvPr id="1047" name="Google Shape;1047;p76"/>
          <p:cNvSpPr txBox="1">
            <a:spLocks noGrp="1"/>
          </p:cNvSpPr>
          <p:nvPr>
            <p:ph type="subTitle" idx="2"/>
          </p:nvPr>
        </p:nvSpPr>
        <p:spPr>
          <a:xfrm>
            <a:off x="5534963" y="2188064"/>
            <a:ext cx="2486100" cy="9604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Clinical Exams</a:t>
            </a:r>
          </a:p>
          <a:p>
            <a:pPr lvl="1" algn="just"/>
            <a:endParaRPr lang="en-US" sz="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Medical Imaging</a:t>
            </a: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endParaRPr lang="en-US" sz="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Patient History</a:t>
            </a:r>
          </a:p>
        </p:txBody>
      </p:sp>
      <p:sp>
        <p:nvSpPr>
          <p:cNvPr id="1048" name="Google Shape;1048;p76"/>
          <p:cNvSpPr txBox="1">
            <a:spLocks noGrp="1"/>
          </p:cNvSpPr>
          <p:nvPr>
            <p:ph type="subTitle" idx="4"/>
          </p:nvPr>
        </p:nvSpPr>
        <p:spPr>
          <a:xfrm>
            <a:off x="975558" y="1922548"/>
            <a:ext cx="3279546" cy="19630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 chronic joint disease where the protective knee cartilage breaks down.</a:t>
            </a:r>
          </a:p>
          <a:p>
            <a:pPr lvl="1" algn="just"/>
            <a:endParaRPr lang="en-US" sz="5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Causes pain, stiffness, swelling, and reduced mobility.</a:t>
            </a:r>
          </a:p>
          <a:p>
            <a:pPr lvl="1" algn="just"/>
            <a:endParaRPr lang="en-US" sz="5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 leading cause of disability, affecting millions worldwide</a:t>
            </a:r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3" name="Google Shape;1053;p76"/>
          <p:cNvSpPr txBox="1">
            <a:spLocks noGrp="1"/>
          </p:cNvSpPr>
          <p:nvPr>
            <p:ph type="title" idx="9"/>
          </p:nvPr>
        </p:nvSpPr>
        <p:spPr>
          <a:xfrm>
            <a:off x="2223388" y="1007988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/>
              <a:t>01</a:t>
            </a:r>
            <a:endParaRPr sz="2800" b="1"/>
          </a:p>
        </p:txBody>
      </p:sp>
      <p:sp>
        <p:nvSpPr>
          <p:cNvPr id="1054" name="Google Shape;1054;p76"/>
          <p:cNvSpPr txBox="1">
            <a:spLocks noGrp="1"/>
          </p:cNvSpPr>
          <p:nvPr>
            <p:ph type="title" idx="13"/>
          </p:nvPr>
        </p:nvSpPr>
        <p:spPr>
          <a:xfrm>
            <a:off x="5738813" y="1007988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/>
              <a:t>02</a:t>
            </a:r>
            <a:endParaRPr sz="2800" b="1"/>
          </a:p>
        </p:txBody>
      </p:sp>
      <p:pic>
        <p:nvPicPr>
          <p:cNvPr id="2" name="Picture 1" descr="Blue text on a black background&#10;&#10;AI-generated content may be incorrect.">
            <a:extLst>
              <a:ext uri="{FF2B5EF4-FFF2-40B4-BE49-F238E27FC236}">
                <a16:creationId xmlns:a16="http://schemas.microsoft.com/office/drawing/2014/main" id="{987D5B7A-2DC3-88DE-2131-62AB35B91A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4566778"/>
            <a:ext cx="2209800" cy="42689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D76ACD-588E-BBB2-0880-2D71E2970AB6}"/>
              </a:ext>
            </a:extLst>
          </p:cNvPr>
          <p:cNvSpPr txBox="1"/>
          <p:nvPr/>
        </p:nvSpPr>
        <p:spPr>
          <a:xfrm>
            <a:off x="8501367" y="4681905"/>
            <a:ext cx="642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03</a:t>
            </a:r>
          </a:p>
          <a:p>
            <a:endParaRPr lang="en-US" sz="1200" b="1">
              <a:latin typeface="Calibri body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68B026-F63C-21D0-07F5-818B4AD5ABF9}"/>
              </a:ext>
            </a:extLst>
          </p:cNvPr>
          <p:cNvSpPr txBox="1"/>
          <p:nvPr/>
        </p:nvSpPr>
        <p:spPr>
          <a:xfrm>
            <a:off x="3386334" y="4705350"/>
            <a:ext cx="2590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Aptos Black" panose="020B0004020202020204" pitchFamily="34" charset="0"/>
              </a:rPr>
              <a:t>25 – 26J - 112</a:t>
            </a:r>
          </a:p>
        </p:txBody>
      </p:sp>
      <p:pic>
        <p:nvPicPr>
          <p:cNvPr id="6" name="WhatsApp Audio 2026-01-07 at 00.44.42 (1)">
            <a:hlinkClick r:id="" action="ppaction://media"/>
            <a:extLst>
              <a:ext uri="{FF2B5EF4-FFF2-40B4-BE49-F238E27FC236}">
                <a16:creationId xmlns:a16="http://schemas.microsoft.com/office/drawing/2014/main" id="{67941054-8EC1-F80B-55DF-98B1B1B6FC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8195" y="3982503"/>
            <a:ext cx="487363" cy="487363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6585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32">
            <a:extLst>
              <a:ext uri="{FF2B5EF4-FFF2-40B4-BE49-F238E27FC236}">
                <a16:creationId xmlns:a16="http://schemas.microsoft.com/office/drawing/2014/main" id="{E6229F42-D3C7-1B12-BDF7-C580EDC8D744}"/>
              </a:ext>
            </a:extLst>
          </p:cNvPr>
          <p:cNvSpPr txBox="1"/>
          <p:nvPr/>
        </p:nvSpPr>
        <p:spPr>
          <a:xfrm>
            <a:off x="1727700" y="357315"/>
            <a:ext cx="2979164" cy="3462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>
              <a:lnSpc>
                <a:spcPts val="2660"/>
              </a:lnSpc>
              <a:spcBef>
                <a:spcPct val="0"/>
              </a:spcBef>
            </a:pPr>
            <a:r>
              <a:rPr lang="en-US" sz="2400" b="1" spc="57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Poppins Bold"/>
                <a:sym typeface="Poppins Bold"/>
              </a:rPr>
              <a:t>Impact/Gravity</a:t>
            </a:r>
          </a:p>
        </p:txBody>
      </p:sp>
      <p:sp>
        <p:nvSpPr>
          <p:cNvPr id="16" name="Google Shape;1048;p76">
            <a:extLst>
              <a:ext uri="{FF2B5EF4-FFF2-40B4-BE49-F238E27FC236}">
                <a16:creationId xmlns:a16="http://schemas.microsoft.com/office/drawing/2014/main" id="{2DD210B4-6DB1-9AF5-D645-C3010602997D}"/>
              </a:ext>
            </a:extLst>
          </p:cNvPr>
          <p:cNvSpPr txBox="1">
            <a:spLocks/>
          </p:cNvSpPr>
          <p:nvPr/>
        </p:nvSpPr>
        <p:spPr>
          <a:xfrm>
            <a:off x="514172" y="834853"/>
            <a:ext cx="3849671" cy="309780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1" algn="just"/>
            <a:r>
              <a:rPr lang="en-US">
                <a:latin typeface="Times New Roman"/>
                <a:cs typeface="Times New Roman"/>
              </a:rPr>
              <a:t>The current KOA diagnosis and management process suffers from several critical limitations.</a:t>
            </a:r>
            <a:endParaRPr lang="en-US">
              <a:latin typeface="Times New Roman"/>
            </a:endParaRPr>
          </a:p>
          <a:p>
            <a:pPr lvl="1" algn="just"/>
            <a:endParaRPr lang="en-US">
              <a:latin typeface="Times New Roman"/>
              <a:cs typeface="Times New Roman" panose="02020603050405020304" pitchFamily="18" charset="0"/>
            </a:endParaRP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en-US">
                <a:latin typeface="Times New Roman"/>
                <a:cs typeface="Times New Roman"/>
              </a:rPr>
              <a:t>Heavy reliance on manual interpretation of X-ray and MRI images</a:t>
            </a:r>
          </a:p>
          <a:p>
            <a:pPr lvl="1" algn="just"/>
            <a:endParaRPr lang="en-US">
              <a:latin typeface="Times New Roman"/>
              <a:cs typeface="Times New Roman" panose="02020603050405020304" pitchFamily="18" charset="0"/>
            </a:endParaRP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en-US">
                <a:latin typeface="Times New Roman"/>
                <a:cs typeface="Times New Roman"/>
              </a:rPr>
              <a:t>Lack of early stage detection and severity prediction</a:t>
            </a: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endParaRPr lang="en-US">
              <a:latin typeface="Times New Roman"/>
              <a:cs typeface="Times New Roman" panose="02020603050405020304" pitchFamily="18" charset="0"/>
            </a:endParaRP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en-US">
                <a:latin typeface="Times New Roman"/>
                <a:cs typeface="Times New Roman"/>
              </a:rPr>
              <a:t>Minimal use of integrated clinical, demographic, and imaging data</a:t>
            </a: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endParaRPr lang="en-US">
              <a:latin typeface="Times New Roman"/>
              <a:cs typeface="Times New Roman" panose="02020603050405020304" pitchFamily="18" charset="0"/>
            </a:endParaRP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en-US">
                <a:latin typeface="Times New Roman"/>
                <a:cs typeface="Times New Roman"/>
              </a:rPr>
              <a:t>Absence of intelligent treatment recommendation or decision-support tools</a:t>
            </a:r>
          </a:p>
        </p:txBody>
      </p:sp>
      <p:sp>
        <p:nvSpPr>
          <p:cNvPr id="19" name="Google Shape;1048;p76">
            <a:extLst>
              <a:ext uri="{FF2B5EF4-FFF2-40B4-BE49-F238E27FC236}">
                <a16:creationId xmlns:a16="http://schemas.microsoft.com/office/drawing/2014/main" id="{B0A0C474-3214-A87F-18FE-2CA312EF6CA6}"/>
              </a:ext>
            </a:extLst>
          </p:cNvPr>
          <p:cNvSpPr txBox="1">
            <a:spLocks/>
          </p:cNvSpPr>
          <p:nvPr/>
        </p:nvSpPr>
        <p:spPr>
          <a:xfrm>
            <a:off x="5483426" y="1053695"/>
            <a:ext cx="3563930" cy="303610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KOA is often diagnosed at advanced stages</a:t>
            </a: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Patients experience long-term pain, reduced mobility, and loss of productivity</a:t>
            </a: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Healthcare systems face increased costs due to delayed interventions</a:t>
            </a: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Clinicians face high workload and diagnostic inconsistency</a:t>
            </a: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5F2AD0C7-8523-79D0-7D90-5C15247ED44A}"/>
              </a:ext>
            </a:extLst>
          </p:cNvPr>
          <p:cNvSpPr/>
          <p:nvPr/>
        </p:nvSpPr>
        <p:spPr>
          <a:xfrm>
            <a:off x="4572001" y="2118731"/>
            <a:ext cx="996176" cy="282497"/>
          </a:xfrm>
          <a:prstGeom prst="rightArrow">
            <a:avLst/>
          </a:prstGeom>
          <a:solidFill>
            <a:schemeClr val="tx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E55780F-923E-475D-3644-A36E097D0065}"/>
              </a:ext>
            </a:extLst>
          </p:cNvPr>
          <p:cNvSpPr txBox="1"/>
          <p:nvPr/>
        </p:nvSpPr>
        <p:spPr>
          <a:xfrm>
            <a:off x="4703586" y="1923579"/>
            <a:ext cx="7107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As 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E1D96DF-B917-B823-6D91-24399C8B8808}"/>
              </a:ext>
            </a:extLst>
          </p:cNvPr>
          <p:cNvSpPr txBox="1"/>
          <p:nvPr/>
        </p:nvSpPr>
        <p:spPr>
          <a:xfrm>
            <a:off x="4653776" y="2288603"/>
            <a:ext cx="7107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result</a:t>
            </a:r>
          </a:p>
        </p:txBody>
      </p:sp>
      <p:pic>
        <p:nvPicPr>
          <p:cNvPr id="2" name="WhatsApp Audio 2026-01-07 at 00.44.43">
            <a:hlinkClick r:id="" action="ppaction://media"/>
            <a:extLst>
              <a:ext uri="{FF2B5EF4-FFF2-40B4-BE49-F238E27FC236}">
                <a16:creationId xmlns:a16="http://schemas.microsoft.com/office/drawing/2014/main" id="{029993CC-95CE-9CB9-1891-1261746BE0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08667" y="4064965"/>
            <a:ext cx="487363" cy="4873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FD63E86-FCC8-CA57-DB32-D9459244B441}"/>
              </a:ext>
            </a:extLst>
          </p:cNvPr>
          <p:cNvSpPr txBox="1"/>
          <p:nvPr/>
        </p:nvSpPr>
        <p:spPr>
          <a:xfrm>
            <a:off x="8501367" y="4681905"/>
            <a:ext cx="642633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04</a:t>
            </a:r>
            <a:endParaRPr lang="en-US" sz="1200" b="1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200" b="1">
              <a:latin typeface="Calibri body"/>
            </a:endParaRPr>
          </a:p>
        </p:txBody>
      </p:sp>
    </p:spTree>
    <p:extLst>
      <p:ext uri="{BB962C8B-B14F-4D97-AF65-F5344CB8AC3E}">
        <p14:creationId xmlns:p14="http://schemas.microsoft.com/office/powerpoint/2010/main" val="203967070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32">
            <a:extLst>
              <a:ext uri="{FF2B5EF4-FFF2-40B4-BE49-F238E27FC236}">
                <a16:creationId xmlns:a16="http://schemas.microsoft.com/office/drawing/2014/main" id="{1D7A1C60-F892-FE4A-C658-2440389EB80B}"/>
              </a:ext>
            </a:extLst>
          </p:cNvPr>
          <p:cNvSpPr txBox="1"/>
          <p:nvPr/>
        </p:nvSpPr>
        <p:spPr>
          <a:xfrm>
            <a:off x="381489" y="83820"/>
            <a:ext cx="3154435" cy="3462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>
              <a:lnSpc>
                <a:spcPts val="2660"/>
              </a:lnSpc>
              <a:spcBef>
                <a:spcPct val="0"/>
              </a:spcBef>
            </a:pPr>
            <a:r>
              <a:rPr lang="en-US" sz="2400" b="1" spc="57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Poppins Bold"/>
                <a:sym typeface="Poppins Bold"/>
              </a:rPr>
              <a:t>Stakeholders Impact</a:t>
            </a:r>
          </a:p>
        </p:txBody>
      </p:sp>
      <p:sp>
        <p:nvSpPr>
          <p:cNvPr id="23" name="Google Shape;1457;p103">
            <a:extLst>
              <a:ext uri="{FF2B5EF4-FFF2-40B4-BE49-F238E27FC236}">
                <a16:creationId xmlns:a16="http://schemas.microsoft.com/office/drawing/2014/main" id="{5F99E82C-362B-D1B8-C9B5-9954CC0CDE89}"/>
              </a:ext>
            </a:extLst>
          </p:cNvPr>
          <p:cNvSpPr/>
          <p:nvPr/>
        </p:nvSpPr>
        <p:spPr>
          <a:xfrm>
            <a:off x="520054" y="2523871"/>
            <a:ext cx="631087" cy="623953"/>
          </a:xfrm>
          <a:prstGeom prst="ellipse">
            <a:avLst/>
          </a:prstGeom>
          <a:solidFill>
            <a:srgbClr val="B9FBA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03</a:t>
            </a:r>
            <a:endParaRPr b="1"/>
          </a:p>
        </p:txBody>
      </p:sp>
      <p:sp>
        <p:nvSpPr>
          <p:cNvPr id="24" name="Google Shape;1459;p103">
            <a:extLst>
              <a:ext uri="{FF2B5EF4-FFF2-40B4-BE49-F238E27FC236}">
                <a16:creationId xmlns:a16="http://schemas.microsoft.com/office/drawing/2014/main" id="{3B8F98E3-B3B1-78E1-CE1D-31D30A33D642}"/>
              </a:ext>
            </a:extLst>
          </p:cNvPr>
          <p:cNvSpPr/>
          <p:nvPr/>
        </p:nvSpPr>
        <p:spPr>
          <a:xfrm>
            <a:off x="520053" y="3673135"/>
            <a:ext cx="631087" cy="623953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04</a:t>
            </a:r>
            <a:endParaRPr b="1"/>
          </a:p>
        </p:txBody>
      </p:sp>
      <p:sp>
        <p:nvSpPr>
          <p:cNvPr id="25" name="Google Shape;1460;p103">
            <a:extLst>
              <a:ext uri="{FF2B5EF4-FFF2-40B4-BE49-F238E27FC236}">
                <a16:creationId xmlns:a16="http://schemas.microsoft.com/office/drawing/2014/main" id="{264E5E75-9E4B-6B14-1DB2-65C87E656F43}"/>
              </a:ext>
            </a:extLst>
          </p:cNvPr>
          <p:cNvSpPr/>
          <p:nvPr/>
        </p:nvSpPr>
        <p:spPr>
          <a:xfrm>
            <a:off x="512223" y="426990"/>
            <a:ext cx="631087" cy="623953"/>
          </a:xfrm>
          <a:prstGeom prst="ellipse">
            <a:avLst/>
          </a:prstGeom>
          <a:solidFill>
            <a:srgbClr val="F4B5A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01</a:t>
            </a:r>
            <a:endParaRPr b="1"/>
          </a:p>
        </p:txBody>
      </p:sp>
      <p:cxnSp>
        <p:nvCxnSpPr>
          <p:cNvPr id="26" name="Google Shape;1498;p103">
            <a:extLst>
              <a:ext uri="{FF2B5EF4-FFF2-40B4-BE49-F238E27FC236}">
                <a16:creationId xmlns:a16="http://schemas.microsoft.com/office/drawing/2014/main" id="{94E74B18-D815-CD77-5167-0A5EC17278BA}"/>
              </a:ext>
            </a:extLst>
          </p:cNvPr>
          <p:cNvCxnSpPr>
            <a:cxnSpLocks/>
          </p:cNvCxnSpPr>
          <p:nvPr/>
        </p:nvCxnSpPr>
        <p:spPr>
          <a:xfrm>
            <a:off x="835598" y="1050758"/>
            <a:ext cx="1" cy="22735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" name="Google Shape;1499;p103">
            <a:extLst>
              <a:ext uri="{FF2B5EF4-FFF2-40B4-BE49-F238E27FC236}">
                <a16:creationId xmlns:a16="http://schemas.microsoft.com/office/drawing/2014/main" id="{8B657D2D-EDFE-8064-46FA-B2AC1D6806B7}"/>
              </a:ext>
            </a:extLst>
          </p:cNvPr>
          <p:cNvCxnSpPr>
            <a:cxnSpLocks/>
          </p:cNvCxnSpPr>
          <p:nvPr/>
        </p:nvCxnSpPr>
        <p:spPr>
          <a:xfrm>
            <a:off x="835596" y="1903315"/>
            <a:ext cx="2" cy="620556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" name="Google Shape;1500;p103">
            <a:extLst>
              <a:ext uri="{FF2B5EF4-FFF2-40B4-BE49-F238E27FC236}">
                <a16:creationId xmlns:a16="http://schemas.microsoft.com/office/drawing/2014/main" id="{354C5AB4-D746-EA05-A263-9D192952DA2B}"/>
              </a:ext>
            </a:extLst>
          </p:cNvPr>
          <p:cNvCxnSpPr>
            <a:cxnSpLocks/>
          </p:cNvCxnSpPr>
          <p:nvPr/>
        </p:nvCxnSpPr>
        <p:spPr>
          <a:xfrm flipH="1">
            <a:off x="835557" y="3146813"/>
            <a:ext cx="0" cy="525309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" name="Google Shape;1458;p103">
            <a:extLst>
              <a:ext uri="{FF2B5EF4-FFF2-40B4-BE49-F238E27FC236}">
                <a16:creationId xmlns:a16="http://schemas.microsoft.com/office/drawing/2014/main" id="{D83BBB8B-D096-75A1-7059-350D1BBF1558}"/>
              </a:ext>
            </a:extLst>
          </p:cNvPr>
          <p:cNvSpPr/>
          <p:nvPr/>
        </p:nvSpPr>
        <p:spPr>
          <a:xfrm>
            <a:off x="520055" y="1279358"/>
            <a:ext cx="631087" cy="623953"/>
          </a:xfrm>
          <a:prstGeom prst="ellipse">
            <a:avLst/>
          </a:prstGeom>
          <a:solidFill>
            <a:srgbClr val="F6CE9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02</a:t>
            </a:r>
            <a:endParaRPr b="1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2ADC4D7-B065-253D-C5B0-7BD1288CE49B}"/>
              </a:ext>
            </a:extLst>
          </p:cNvPr>
          <p:cNvSpPr txBox="1"/>
          <p:nvPr/>
        </p:nvSpPr>
        <p:spPr>
          <a:xfrm>
            <a:off x="1417317" y="425693"/>
            <a:ext cx="6000583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600" b="1">
                <a:solidFill>
                  <a:schemeClr val="accent6">
                    <a:lumMod val="75000"/>
                  </a:schemeClr>
                </a:solidFill>
                <a:latin typeface="Times New Roman"/>
                <a:ea typeface="Aptos" panose="020B0004020202020204" pitchFamily="34" charset="0"/>
                <a:cs typeface="Times New Roman"/>
              </a:rPr>
              <a:t>Patients</a:t>
            </a:r>
            <a:endParaRPr lang="en-US" sz="1600" b="1">
              <a:solidFill>
                <a:schemeClr val="accent6">
                  <a:lumMod val="75000"/>
                </a:schemeClr>
              </a:solidFill>
              <a:effectLst/>
              <a:latin typeface="Times New Roman"/>
              <a:ea typeface="Aptos" panose="020B0004020202020204" pitchFamily="34" charset="0"/>
              <a:cs typeface="Times New Roman"/>
            </a:endParaRPr>
          </a:p>
          <a:p>
            <a:pPr marL="285750" lvl="2" indent="-285750">
              <a:buChar char="•"/>
            </a:pPr>
            <a:r>
              <a:rPr lang="en-US">
                <a:latin typeface="Times New Roman"/>
              </a:rPr>
              <a:t>Faster and earlier detection of knee osteoarthritis</a:t>
            </a:r>
          </a:p>
          <a:p>
            <a:pPr marL="285750" lvl="2" indent="-285750">
              <a:buChar char="•"/>
            </a:pPr>
            <a:r>
              <a:rPr lang="en-US">
                <a:latin typeface="Times New Roman"/>
              </a:rPr>
              <a:t>Reduced diagnostic delays and uncertainty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011C2D0-713D-F043-2E18-4A0FA0465983}"/>
              </a:ext>
            </a:extLst>
          </p:cNvPr>
          <p:cNvSpPr txBox="1"/>
          <p:nvPr/>
        </p:nvSpPr>
        <p:spPr>
          <a:xfrm>
            <a:off x="1417317" y="1197907"/>
            <a:ext cx="6000583" cy="141577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600" b="1">
                <a:solidFill>
                  <a:schemeClr val="accent6">
                    <a:lumMod val="75000"/>
                  </a:schemeClr>
                </a:solidFill>
                <a:latin typeface="Times New Roman"/>
                <a:ea typeface="Aptos" panose="020B0004020202020204" pitchFamily="34" charset="0"/>
                <a:cs typeface="Times New Roman"/>
              </a:rPr>
              <a:t>Healthcare Professionals</a:t>
            </a:r>
            <a:endParaRPr lang="en-US" sz="1600" b="1">
              <a:solidFill>
                <a:schemeClr val="accent6">
                  <a:lumMod val="75000"/>
                </a:schemeClr>
              </a:solidFill>
              <a:effectLst/>
              <a:latin typeface="Times New Roman"/>
              <a:ea typeface="Aptos" panose="020B0004020202020204" pitchFamily="34" charset="0"/>
              <a:cs typeface="Times New Roman"/>
            </a:endParaRPr>
          </a:p>
          <a:p>
            <a:pPr marL="285750" lvl="3" indent="-285750">
              <a:buChar char="•"/>
            </a:pPr>
            <a:r>
              <a:rPr lang="en-US">
                <a:latin typeface="Times New Roman"/>
              </a:rPr>
              <a:t>Decision-support for orthopedic surgeons and radiologists</a:t>
            </a:r>
          </a:p>
          <a:p>
            <a:pPr marL="285750" lvl="3" indent="-285750">
              <a:buChar char="•"/>
            </a:pPr>
            <a:r>
              <a:rPr lang="en-US">
                <a:latin typeface="Times New Roman"/>
              </a:rPr>
              <a:t>Reduced manual workload in image interpretation</a:t>
            </a:r>
          </a:p>
          <a:p>
            <a:pPr marL="285750" lvl="3" indent="-285750">
              <a:buChar char="•"/>
            </a:pPr>
            <a:r>
              <a:rPr lang="en-US">
                <a:latin typeface="Times New Roman"/>
              </a:rPr>
              <a:t>Consistent and objective diagnostic assistance</a:t>
            </a:r>
          </a:p>
          <a:p>
            <a:pPr marL="285750" lvl="3" indent="-285750">
              <a:buChar char="•"/>
            </a:pPr>
            <a:r>
              <a:rPr lang="en-US">
                <a:latin typeface="Times New Roman"/>
              </a:rPr>
              <a:t>Support for early-stage and borderline case identification</a:t>
            </a:r>
          </a:p>
          <a:p>
            <a:pPr lvl="3">
              <a:buFont typeface="Arial" panose="020B0604020202020204" pitchFamily="34" charset="0"/>
            </a:pP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E04F7EF-1B41-195C-28E3-12FDD62803E5}"/>
              </a:ext>
            </a:extLst>
          </p:cNvPr>
          <p:cNvSpPr txBox="1"/>
          <p:nvPr/>
        </p:nvSpPr>
        <p:spPr>
          <a:xfrm>
            <a:off x="1417317" y="3674439"/>
            <a:ext cx="6000583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600" b="1">
                <a:solidFill>
                  <a:schemeClr val="accent6">
                    <a:lumMod val="75000"/>
                  </a:schemeClr>
                </a:solidFill>
                <a:latin typeface="Times New Roman"/>
                <a:ea typeface="Aptos" panose="020B0004020202020204" pitchFamily="34" charset="0"/>
                <a:cs typeface="Times New Roman"/>
              </a:rPr>
              <a:t>Society &amp; Technology</a:t>
            </a:r>
            <a:endParaRPr lang="en-US" sz="1600" b="1">
              <a:solidFill>
                <a:schemeClr val="accent6">
                  <a:lumMod val="75000"/>
                </a:schemeClr>
              </a:solidFill>
              <a:effectLst/>
              <a:latin typeface="Times New Roman"/>
              <a:ea typeface="Aptos" panose="020B0004020202020204" pitchFamily="34" charset="0"/>
              <a:cs typeface="Times New Roman"/>
            </a:endParaRPr>
          </a:p>
          <a:p>
            <a:pPr marL="285750" lvl="3" indent="-285750">
              <a:buChar char="•"/>
            </a:pPr>
            <a:r>
              <a:rPr lang="en-US">
                <a:latin typeface="Times New Roman"/>
              </a:rPr>
              <a:t>Strengthened public healthcare systems through early intervention</a:t>
            </a:r>
          </a:p>
          <a:p>
            <a:pPr marL="285750" lvl="3" indent="-285750">
              <a:buChar char="•"/>
            </a:pPr>
            <a:r>
              <a:rPr lang="en-US">
                <a:latin typeface="Times New Roman"/>
              </a:rPr>
              <a:t>Increased accessibility to AI-based medical diagnostics</a:t>
            </a:r>
          </a:p>
          <a:p>
            <a:pPr marL="285750" lvl="3" indent="-285750">
              <a:buChar char="•"/>
            </a:pPr>
            <a:r>
              <a:rPr lang="en-US">
                <a:latin typeface="Times New Roman"/>
              </a:rPr>
              <a:t>Support for digital health and clinical decision-support platforms</a:t>
            </a:r>
          </a:p>
          <a:p>
            <a:pPr marL="285750" lvl="3" indent="-285750">
              <a:buChar char="•"/>
            </a:pPr>
            <a:r>
              <a:rPr lang="en-US">
                <a:latin typeface="Times New Roman"/>
              </a:rPr>
              <a:t>Advancement of AI adoption in healthcare, especially in developing regions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40B4D50-520B-68B5-5B31-001A18C591D5}"/>
              </a:ext>
            </a:extLst>
          </p:cNvPr>
          <p:cNvSpPr txBox="1"/>
          <p:nvPr/>
        </p:nvSpPr>
        <p:spPr>
          <a:xfrm>
            <a:off x="1417317" y="2432636"/>
            <a:ext cx="6000583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600" b="1">
                <a:solidFill>
                  <a:schemeClr val="accent6">
                    <a:lumMod val="75000"/>
                  </a:schemeClr>
                </a:solidFill>
                <a:latin typeface="Times New Roman"/>
                <a:ea typeface="Aptos" panose="020B0004020202020204" pitchFamily="34" charset="0"/>
                <a:cs typeface="Times New Roman"/>
              </a:rPr>
              <a:t>Healthcare Institutions</a:t>
            </a:r>
            <a:endParaRPr lang="en-US" sz="1600" b="1">
              <a:solidFill>
                <a:schemeClr val="accent6">
                  <a:lumMod val="75000"/>
                </a:schemeClr>
              </a:solidFill>
              <a:effectLst/>
              <a:latin typeface="Times New Roman"/>
              <a:ea typeface="Aptos" panose="020B0004020202020204" pitchFamily="34" charset="0"/>
              <a:cs typeface="Times New Roman"/>
            </a:endParaRPr>
          </a:p>
          <a:p>
            <a:pPr marL="285750" indent="-285750">
              <a:buChar char="•"/>
            </a:pPr>
            <a:r>
              <a:rPr lang="en-US">
                <a:latin typeface="Times New Roman"/>
              </a:rPr>
              <a:t>Improved diagnostic efficiency and workflow automation</a:t>
            </a:r>
          </a:p>
          <a:p>
            <a:pPr marL="285750" lvl="3" indent="-285750">
              <a:buChar char="•"/>
            </a:pPr>
            <a:r>
              <a:rPr lang="en-US">
                <a:latin typeface="Times New Roman"/>
              </a:rPr>
              <a:t>Reduced operational costs and reporting time</a:t>
            </a:r>
          </a:p>
          <a:p>
            <a:pPr marL="285750" lvl="3" indent="-285750">
              <a:buChar char="•"/>
            </a:pPr>
            <a:r>
              <a:rPr lang="en-US">
                <a:latin typeface="Times New Roman"/>
              </a:rPr>
              <a:t>Scalable AI-assisted screening solution</a:t>
            </a:r>
          </a:p>
          <a:p>
            <a:pPr marL="285750" lvl="3" indent="-285750">
              <a:buChar char="•"/>
            </a:pPr>
            <a:r>
              <a:rPr lang="en-US">
                <a:latin typeface="Times New Roman"/>
              </a:rPr>
              <a:t>Enhanced service quality in hospitals and diagnostic centers</a:t>
            </a:r>
          </a:p>
        </p:txBody>
      </p:sp>
      <p:pic>
        <p:nvPicPr>
          <p:cNvPr id="2" name="WhatsApp Audio 2026-01-07 at 00.44.43 (2)">
            <a:hlinkClick r:id="" action="ppaction://media"/>
            <a:extLst>
              <a:ext uri="{FF2B5EF4-FFF2-40B4-BE49-F238E27FC236}">
                <a16:creationId xmlns:a16="http://schemas.microsoft.com/office/drawing/2014/main" id="{D2B0C54B-495B-1568-9A58-FE94456440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12223" y="4430285"/>
            <a:ext cx="487363" cy="48736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6BD583B-6FE7-3445-68B1-AEE403E7D845}"/>
              </a:ext>
            </a:extLst>
          </p:cNvPr>
          <p:cNvSpPr txBox="1"/>
          <p:nvPr/>
        </p:nvSpPr>
        <p:spPr>
          <a:xfrm>
            <a:off x="8501367" y="4681905"/>
            <a:ext cx="642633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05</a:t>
            </a:r>
            <a:endParaRPr lang="en-US" sz="1200" b="1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200" b="1">
              <a:latin typeface="Calibri body"/>
            </a:endParaRPr>
          </a:p>
        </p:txBody>
      </p:sp>
    </p:spTree>
    <p:extLst>
      <p:ext uri="{BB962C8B-B14F-4D97-AF65-F5344CB8AC3E}">
        <p14:creationId xmlns:p14="http://schemas.microsoft.com/office/powerpoint/2010/main" val="35431332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1">
          <a:extLst>
            <a:ext uri="{FF2B5EF4-FFF2-40B4-BE49-F238E27FC236}">
              <a16:creationId xmlns:a16="http://schemas.microsoft.com/office/drawing/2014/main" id="{684AD552-134F-7F06-E641-5AB97A2C9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FD942F0-240E-9F95-80A1-9312EFC96E41}"/>
              </a:ext>
            </a:extLst>
          </p:cNvPr>
          <p:cNvSpPr txBox="1"/>
          <p:nvPr/>
        </p:nvSpPr>
        <p:spPr>
          <a:xfrm>
            <a:off x="802758" y="478054"/>
            <a:ext cx="54580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Overall solution as a system diagram</a:t>
            </a:r>
            <a:endParaRPr lang="en-US" sz="2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F79FF4-9871-75BD-F295-32B729C8B03D}"/>
              </a:ext>
            </a:extLst>
          </p:cNvPr>
          <p:cNvSpPr txBox="1"/>
          <p:nvPr/>
        </p:nvSpPr>
        <p:spPr>
          <a:xfrm>
            <a:off x="8501367" y="4685645"/>
            <a:ext cx="642633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b="1">
                <a:solidFill>
                  <a:schemeClr val="accent5">
                    <a:lumMod val="10000"/>
                  </a:schemeClr>
                </a:solidFill>
                <a:latin typeface="Calibri"/>
                <a:ea typeface="Calibri"/>
                <a:cs typeface="Calibri"/>
              </a:rPr>
              <a:t>06</a:t>
            </a:r>
            <a:endParaRPr lang="en-US" sz="1200" b="1">
              <a:solidFill>
                <a:schemeClr val="accent5">
                  <a:lumMod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200" b="1">
              <a:solidFill>
                <a:schemeClr val="accent5">
                  <a:lumMod val="10000"/>
                </a:schemeClr>
              </a:solidFill>
              <a:latin typeface="Calibri body"/>
            </a:endParaRPr>
          </a:p>
        </p:txBody>
      </p:sp>
      <p:pic>
        <p:nvPicPr>
          <p:cNvPr id="8" name="Picture 7" descr="Blue text on a black background&#10;&#10;AI-generated content may be incorrect.">
            <a:extLst>
              <a:ext uri="{FF2B5EF4-FFF2-40B4-BE49-F238E27FC236}">
                <a16:creationId xmlns:a16="http://schemas.microsoft.com/office/drawing/2014/main" id="{09B34970-E756-4389-805F-D4516A9DBF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" y="133350"/>
            <a:ext cx="2209800" cy="426893"/>
          </a:xfrm>
          <a:prstGeom prst="rect">
            <a:avLst/>
          </a:prstGeom>
        </p:spPr>
      </p:pic>
      <p:pic>
        <p:nvPicPr>
          <p:cNvPr id="10" name="Picture 9" descr="A diagram of a software system&#10;&#10;AI-generated content may be incorrect.">
            <a:extLst>
              <a:ext uri="{FF2B5EF4-FFF2-40B4-BE49-F238E27FC236}">
                <a16:creationId xmlns:a16="http://schemas.microsoft.com/office/drawing/2014/main" id="{2D2F21A3-B064-7296-765B-4660F02774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5374" y="905344"/>
            <a:ext cx="4953251" cy="38550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851A568-6219-5E44-FD8A-A4A35ECC1173}"/>
              </a:ext>
            </a:extLst>
          </p:cNvPr>
          <p:cNvSpPr txBox="1"/>
          <p:nvPr/>
        </p:nvSpPr>
        <p:spPr>
          <a:xfrm>
            <a:off x="3386334" y="4705350"/>
            <a:ext cx="2590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accent5">
                    <a:lumMod val="10000"/>
                  </a:schemeClr>
                </a:solidFill>
                <a:latin typeface="Aptos Black" panose="020B0004020202020204" pitchFamily="34" charset="0"/>
              </a:rPr>
              <a:t>25 – 26J - 112</a:t>
            </a:r>
          </a:p>
        </p:txBody>
      </p:sp>
      <p:pic>
        <p:nvPicPr>
          <p:cNvPr id="2" name="WhatsApp Audio 2026-01-07 at 00.44.44 (1)">
            <a:hlinkClick r:id="" action="ppaction://media"/>
            <a:extLst>
              <a:ext uri="{FF2B5EF4-FFF2-40B4-BE49-F238E27FC236}">
                <a16:creationId xmlns:a16="http://schemas.microsoft.com/office/drawing/2014/main" id="{310A8EEF-DF5D-0ABC-E07B-CD913A4A6F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18022" y="430095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35087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0">
          <a:extLst>
            <a:ext uri="{FF2B5EF4-FFF2-40B4-BE49-F238E27FC236}">
              <a16:creationId xmlns:a16="http://schemas.microsoft.com/office/drawing/2014/main" id="{BEACF59A-0627-AD03-2152-CA73CC678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350B51B-E3AE-CE18-12EF-5C7AD8033931}"/>
              </a:ext>
            </a:extLst>
          </p:cNvPr>
          <p:cNvSpPr txBox="1"/>
          <p:nvPr/>
        </p:nvSpPr>
        <p:spPr>
          <a:xfrm>
            <a:off x="381000" y="1428750"/>
            <a:ext cx="910736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Demographic, Clinical and Biomarker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Data for KOA Prediction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dobe Devanagari" pitchFamily="18" charset="0"/>
            </a:endParaRPr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16482CC1-EE30-A02E-EB87-FE72B6875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2916885"/>
            <a:ext cx="6553200" cy="554179"/>
          </a:xfrm>
        </p:spPr>
        <p:txBody>
          <a:bodyPr/>
          <a:lstStyle/>
          <a:p>
            <a:r>
              <a:rPr lang="en-US" sz="2400" b="1">
                <a:latin typeface="Cambria" panose="02040503050406030204" pitchFamily="18" charset="0"/>
                <a:ea typeface="Cambria" panose="02040503050406030204" pitchFamily="18" charset="0"/>
              </a:rPr>
              <a:t>IT22582942 | Jayasinghe J.M.N.S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432EBCAE-AF9C-5511-1A59-28AED82BF154}"/>
              </a:ext>
            </a:extLst>
          </p:cNvPr>
          <p:cNvSpPr txBox="1">
            <a:spLocks/>
          </p:cNvSpPr>
          <p:nvPr/>
        </p:nvSpPr>
        <p:spPr>
          <a:xfrm>
            <a:off x="990600" y="3436065"/>
            <a:ext cx="10363200" cy="5253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b="1">
                <a:solidFill>
                  <a:schemeClr val="tx1"/>
                </a:solidFill>
              </a:rPr>
              <a:t>Specialization : Data Science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D120984-1D9C-C65C-62FC-37D7CDE379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21" t="476" r="31698" b="54225"/>
          <a:stretch/>
        </p:blipFill>
        <p:spPr>
          <a:xfrm>
            <a:off x="7256639" y="285750"/>
            <a:ext cx="1506361" cy="17716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979483E-9564-AAAA-FBD8-082B007B6174}"/>
              </a:ext>
            </a:extLst>
          </p:cNvPr>
          <p:cNvSpPr txBox="1"/>
          <p:nvPr/>
        </p:nvSpPr>
        <p:spPr>
          <a:xfrm>
            <a:off x="8501367" y="4685645"/>
            <a:ext cx="642633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07</a:t>
            </a:r>
            <a:endParaRPr lang="en-US" sz="1200" b="1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200" b="1">
              <a:solidFill>
                <a:schemeClr val="bg1"/>
              </a:solidFill>
              <a:latin typeface="Calibri body"/>
            </a:endParaRPr>
          </a:p>
        </p:txBody>
      </p:sp>
      <p:pic>
        <p:nvPicPr>
          <p:cNvPr id="13" name="Picture 12" descr="Blue text on a black background&#10;&#10;AI-generated content may be incorrect.">
            <a:extLst>
              <a:ext uri="{FF2B5EF4-FFF2-40B4-BE49-F238E27FC236}">
                <a16:creationId xmlns:a16="http://schemas.microsoft.com/office/drawing/2014/main" id="{ED8C0F57-3C86-F0FB-4E0F-4D7284E028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133350"/>
            <a:ext cx="2209800" cy="42689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AC5B4-F251-45B6-09BE-ADE16553F911}"/>
              </a:ext>
            </a:extLst>
          </p:cNvPr>
          <p:cNvSpPr txBox="1"/>
          <p:nvPr/>
        </p:nvSpPr>
        <p:spPr>
          <a:xfrm>
            <a:off x="6781800" y="4685645"/>
            <a:ext cx="167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Aptos Black" panose="020B0004020202020204" pitchFamily="34" charset="0"/>
              </a:rPr>
              <a:t>25 – 26J - 112</a:t>
            </a:r>
          </a:p>
        </p:txBody>
      </p:sp>
    </p:spTree>
    <p:extLst>
      <p:ext uri="{BB962C8B-B14F-4D97-AF65-F5344CB8AC3E}">
        <p14:creationId xmlns:p14="http://schemas.microsoft.com/office/powerpoint/2010/main" val="4138686953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3">
          <a:extLst>
            <a:ext uri="{FF2B5EF4-FFF2-40B4-BE49-F238E27FC236}">
              <a16:creationId xmlns:a16="http://schemas.microsoft.com/office/drawing/2014/main" id="{99674ABB-2AA9-FD66-364D-F4AAE7A11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9">
            <a:extLst>
              <a:ext uri="{FF2B5EF4-FFF2-40B4-BE49-F238E27FC236}">
                <a16:creationId xmlns:a16="http://schemas.microsoft.com/office/drawing/2014/main" id="{E1AA8D0F-95EE-7035-89DA-C0916C864A5D}"/>
              </a:ext>
            </a:extLst>
          </p:cNvPr>
          <p:cNvSpPr txBox="1"/>
          <p:nvPr/>
        </p:nvSpPr>
        <p:spPr>
          <a:xfrm>
            <a:off x="164110" y="518028"/>
            <a:ext cx="7180709" cy="3180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>
              <a:lnSpc>
                <a:spcPts val="2660"/>
              </a:lnSpc>
              <a:spcBef>
                <a:spcPct val="0"/>
              </a:spcBef>
            </a:pPr>
            <a:r>
              <a:rPr lang="en-US" sz="2000" b="1" spc="57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  <a:sym typeface="Poppins Heavy"/>
              </a:rPr>
              <a:t>How the Solution Addresses the Sub-Problem</a:t>
            </a:r>
            <a:endParaRPr lang="en-US" sz="2000" b="1">
              <a:solidFill>
                <a:schemeClr val="accent1">
                  <a:lumMod val="50000"/>
                </a:schemeClr>
              </a:solidFill>
              <a:latin typeface="Cambria"/>
            </a:endParaRPr>
          </a:p>
        </p:txBody>
      </p:sp>
      <p:sp>
        <p:nvSpPr>
          <p:cNvPr id="7" name="TextBox 22">
            <a:extLst>
              <a:ext uri="{FF2B5EF4-FFF2-40B4-BE49-F238E27FC236}">
                <a16:creationId xmlns:a16="http://schemas.microsoft.com/office/drawing/2014/main" id="{D601BD25-271E-6153-2193-6BFD452F45E6}"/>
              </a:ext>
            </a:extLst>
          </p:cNvPr>
          <p:cNvSpPr txBox="1"/>
          <p:nvPr/>
        </p:nvSpPr>
        <p:spPr>
          <a:xfrm>
            <a:off x="163715" y="953646"/>
            <a:ext cx="8698641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lvl="1" indent="-285750">
              <a:buChar char="•"/>
            </a:pPr>
            <a:r>
              <a:rPr lang="en-US">
                <a:solidFill>
                  <a:srgbClr val="0D0D0D"/>
                </a:solidFill>
                <a:latin typeface="Times New Roman"/>
                <a:cs typeface="Times New Roman"/>
              </a:rPr>
              <a:t>It is challenging for doctors to diagnose KOA in its initial phase</a:t>
            </a:r>
          </a:p>
          <a:p>
            <a:pPr marL="285750" lvl="1" indent="-285750">
              <a:buChar char="•"/>
            </a:pPr>
            <a:r>
              <a:rPr lang="en-US">
                <a:solidFill>
                  <a:srgbClr val="0D0D0D"/>
                </a:solidFill>
                <a:latin typeface="Times New Roman"/>
                <a:cs typeface="Times New Roman"/>
              </a:rPr>
              <a:t>Current research often focuses on one data type</a:t>
            </a:r>
          </a:p>
          <a:p>
            <a:pPr marL="285750" lvl="1" indent="-285750">
              <a:buChar char="•"/>
            </a:pPr>
            <a:r>
              <a:rPr lang="en-US">
                <a:solidFill>
                  <a:srgbClr val="0D0D0D"/>
                </a:solidFill>
                <a:latin typeface="Times New Roman"/>
                <a:cs typeface="Times New Roman"/>
              </a:rPr>
              <a:t>Designed solution predicts KOA using demographic, clinical and biomarker data</a:t>
            </a:r>
            <a:endParaRPr lang="en-US">
              <a:solidFill>
                <a:srgbClr val="0D0D0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1" indent="-285750">
              <a:buChar char="•"/>
            </a:pPr>
            <a:r>
              <a:rPr lang="en-US">
                <a:solidFill>
                  <a:srgbClr val="0D0D0D"/>
                </a:solidFill>
                <a:latin typeface="Times New Roman"/>
                <a:cs typeface="Times New Roman"/>
              </a:rPr>
              <a:t>Enables early risk detection before severe disease progression</a:t>
            </a:r>
            <a:endParaRPr lang="en-US">
              <a:solidFill>
                <a:srgbClr val="0D0D0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1" indent="-285750">
              <a:buChar char="•"/>
            </a:pPr>
            <a:endParaRPr lang="en-US">
              <a:solidFill>
                <a:srgbClr val="0D0D0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83B073-159C-DEE5-2DDF-573E5E4E0EF0}"/>
              </a:ext>
            </a:extLst>
          </p:cNvPr>
          <p:cNvSpPr txBox="1"/>
          <p:nvPr/>
        </p:nvSpPr>
        <p:spPr>
          <a:xfrm>
            <a:off x="8501367" y="4685645"/>
            <a:ext cx="642633" cy="461665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b="1">
                <a:solidFill>
                  <a:schemeClr val="accent5">
                    <a:lumMod val="10000"/>
                  </a:schemeClr>
                </a:solidFill>
                <a:latin typeface="Calibri"/>
                <a:ea typeface="Calibri"/>
                <a:cs typeface="Calibri"/>
              </a:rPr>
              <a:t>08</a:t>
            </a:r>
            <a:endParaRPr lang="en-US" sz="1200" b="1">
              <a:solidFill>
                <a:schemeClr val="accent5">
                  <a:lumMod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200" b="1">
              <a:solidFill>
                <a:schemeClr val="accent5">
                  <a:lumMod val="10000"/>
                </a:schemeClr>
              </a:solidFill>
              <a:latin typeface="Calibri body"/>
            </a:endParaRPr>
          </a:p>
        </p:txBody>
      </p:sp>
      <p:pic>
        <p:nvPicPr>
          <p:cNvPr id="9" name="Picture 8" descr="Blue text on a black background&#10;&#10;AI-generated content may be incorrect.">
            <a:extLst>
              <a:ext uri="{FF2B5EF4-FFF2-40B4-BE49-F238E27FC236}">
                <a16:creationId xmlns:a16="http://schemas.microsoft.com/office/drawing/2014/main" id="{A3F5226F-C9B3-7648-D77E-D8D74D67A0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582541"/>
            <a:ext cx="2209800" cy="42689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57F7E7D-0894-9767-7C53-A75035996170}"/>
              </a:ext>
            </a:extLst>
          </p:cNvPr>
          <p:cNvSpPr/>
          <p:nvPr/>
        </p:nvSpPr>
        <p:spPr>
          <a:xfrm>
            <a:off x="1828800" y="4647485"/>
            <a:ext cx="6816365" cy="3619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IT22582942  |   </a:t>
            </a:r>
            <a:r>
              <a:rPr lang="en-US" b="1">
                <a:solidFill>
                  <a:schemeClr val="tx1"/>
                </a:solidFill>
                <a:latin typeface="Cambria"/>
              </a:rPr>
              <a:t>Jayasinghe J.M.N.S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   |   25-26J-112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AF35053-44E9-89FA-C6B1-C522818C0CE6}"/>
              </a:ext>
            </a:extLst>
          </p:cNvPr>
          <p:cNvSpPr txBox="1"/>
          <p:nvPr/>
        </p:nvSpPr>
        <p:spPr>
          <a:xfrm>
            <a:off x="109549" y="2660578"/>
            <a:ext cx="8713057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Char char="•"/>
            </a:pPr>
            <a:r>
              <a:rPr lang="en-US">
                <a:latin typeface="Times New Roman"/>
                <a:cs typeface="Times New Roman"/>
              </a:rPr>
              <a:t>Early identification of KOA risk for patients</a:t>
            </a:r>
            <a:endParaRPr lang="en-US" b="1">
              <a:latin typeface="Times New Roman"/>
              <a:cs typeface="Times New Roman"/>
            </a:endParaRPr>
          </a:p>
          <a:p>
            <a:pPr marL="285750" indent="-285750">
              <a:buChar char="•"/>
            </a:pPr>
            <a:r>
              <a:rPr lang="en-US">
                <a:latin typeface="Times New Roman"/>
                <a:cs typeface="Times New Roman"/>
              </a:rPr>
              <a:t>Non-invasive assessment using routine medical data</a:t>
            </a:r>
            <a:endParaRPr lang="en-US">
              <a:latin typeface="Times New Roman"/>
            </a:endParaRPr>
          </a:p>
          <a:p>
            <a:pPr marL="285750" indent="-285750">
              <a:buChar char="•"/>
            </a:pPr>
            <a:r>
              <a:rPr lang="en-US">
                <a:latin typeface="Times New Roman"/>
                <a:cs typeface="Times New Roman"/>
              </a:rPr>
              <a:t>Simple and fast screening mechanism</a:t>
            </a:r>
            <a:endParaRPr lang="en-US">
              <a:latin typeface="Times New Roman"/>
            </a:endParaRPr>
          </a:p>
          <a:p>
            <a:pPr marL="285750" indent="-285750">
              <a:buChar char="•"/>
            </a:pPr>
            <a:r>
              <a:rPr lang="en-US">
                <a:latin typeface="Times New Roman"/>
                <a:cs typeface="Times New Roman"/>
              </a:rPr>
              <a:t>Data-driven decision support for clinicians</a:t>
            </a:r>
            <a:endParaRPr lang="en-US">
              <a:latin typeface="Times New Roman"/>
            </a:endParaRPr>
          </a:p>
          <a:p>
            <a:pPr marL="285750" indent="-285750">
              <a:buChar char="•"/>
            </a:pPr>
            <a:r>
              <a:rPr lang="en-US">
                <a:latin typeface="Times New Roman"/>
                <a:cs typeface="Times New Roman"/>
              </a:rPr>
              <a:t>Scalable solution suitable for hospitals and clinics</a:t>
            </a:r>
            <a:endParaRPr lang="en-US">
              <a:latin typeface="Times New Roman"/>
            </a:endParaRPr>
          </a:p>
          <a:p>
            <a:pPr marL="285750" indent="-285750">
              <a:buChar char="•"/>
            </a:pPr>
            <a:r>
              <a:rPr lang="en-US">
                <a:latin typeface="Times New Roman"/>
                <a:cs typeface="Times New Roman"/>
              </a:rPr>
              <a:t>Reliable prediction results with realistic performance</a:t>
            </a:r>
            <a:endParaRPr lang="en-US">
              <a:latin typeface="Times New Roman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A219D4-1934-F296-7BE4-B8D0A0804ECD}"/>
              </a:ext>
            </a:extLst>
          </p:cNvPr>
          <p:cNvSpPr txBox="1"/>
          <p:nvPr/>
        </p:nvSpPr>
        <p:spPr>
          <a:xfrm>
            <a:off x="78717" y="-8366"/>
            <a:ext cx="8875239" cy="4255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3075"/>
              </a:lnSpc>
            </a:pPr>
            <a:r>
              <a:rPr lang="en-US" sz="1200" b="1" i="1">
                <a:solidFill>
                  <a:srgbClr val="1A4568"/>
                </a:solidFill>
                <a:latin typeface="Cambria"/>
                <a:cs typeface="Segoe UI"/>
              </a:rPr>
              <a:t>~ Demographic, Clinical and Biomarker </a:t>
            </a:r>
            <a:r>
              <a:rPr lang="en-US" sz="1200" i="1">
                <a:solidFill>
                  <a:srgbClr val="1A4568"/>
                </a:solidFill>
                <a:latin typeface="Cambria"/>
                <a:cs typeface="Segoe UI"/>
              </a:rPr>
              <a:t>​</a:t>
            </a:r>
            <a:r>
              <a:rPr lang="en-US" sz="1200" b="1" i="1">
                <a:solidFill>
                  <a:srgbClr val="1A4568"/>
                </a:solidFill>
                <a:latin typeface="Cambria"/>
                <a:cs typeface="Segoe UI"/>
              </a:rPr>
              <a:t>Data for KOA Prediction</a:t>
            </a:r>
            <a:r>
              <a:rPr lang="en-US" sz="1200" i="1">
                <a:solidFill>
                  <a:srgbClr val="1A4568"/>
                </a:solidFill>
                <a:latin typeface="Cambria"/>
                <a:cs typeface="Segoe UI"/>
              </a:rPr>
              <a:t>​ </a:t>
            </a:r>
            <a:r>
              <a:rPr lang="en-US" sz="1200" b="1" i="1">
                <a:solidFill>
                  <a:srgbClr val="1A4568"/>
                </a:solidFill>
                <a:latin typeface="Cambria"/>
                <a:cs typeface="Segoe UI"/>
              </a:rPr>
              <a:t>~</a:t>
            </a:r>
            <a:endParaRPr lang="en-US" sz="1200" b="1" i="1"/>
          </a:p>
        </p:txBody>
      </p:sp>
      <p:sp>
        <p:nvSpPr>
          <p:cNvPr id="5" name="TextBox 19">
            <a:extLst>
              <a:ext uri="{FF2B5EF4-FFF2-40B4-BE49-F238E27FC236}">
                <a16:creationId xmlns:a16="http://schemas.microsoft.com/office/drawing/2014/main" id="{DEBE1137-7C10-DB9C-2AEF-B4E2A25E287C}"/>
              </a:ext>
            </a:extLst>
          </p:cNvPr>
          <p:cNvSpPr txBox="1"/>
          <p:nvPr/>
        </p:nvSpPr>
        <p:spPr>
          <a:xfrm>
            <a:off x="164110" y="2261514"/>
            <a:ext cx="7180709" cy="3180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>
              <a:lnSpc>
                <a:spcPts val="2660"/>
              </a:lnSpc>
              <a:spcBef>
                <a:spcPct val="0"/>
              </a:spcBef>
            </a:pPr>
            <a:r>
              <a:rPr lang="en-US" sz="2000" b="1" spc="57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  <a:sym typeface="Poppins Heavy"/>
              </a:rPr>
              <a:t>User Requirements Addressed by the solution</a:t>
            </a:r>
            <a:endParaRPr lang="en-US" sz="2000" b="1">
              <a:solidFill>
                <a:schemeClr val="accent1">
                  <a:lumMod val="50000"/>
                </a:schemeClr>
              </a:solidFill>
              <a:latin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295282433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AD0DEA-BFE8-A8C6-8C6C-BB92A332B694}"/>
              </a:ext>
            </a:extLst>
          </p:cNvPr>
          <p:cNvSpPr txBox="1"/>
          <p:nvPr/>
        </p:nvSpPr>
        <p:spPr>
          <a:xfrm>
            <a:off x="8501367" y="4685645"/>
            <a:ext cx="642633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b="1">
                <a:solidFill>
                  <a:schemeClr val="accent5">
                    <a:lumMod val="10000"/>
                  </a:schemeClr>
                </a:solidFill>
                <a:latin typeface="Calibri"/>
                <a:ea typeface="Calibri"/>
                <a:cs typeface="Calibri"/>
              </a:rPr>
              <a:t>09</a:t>
            </a:r>
            <a:endParaRPr lang="en-US" sz="1200" b="1">
              <a:solidFill>
                <a:schemeClr val="accent5">
                  <a:lumMod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200" b="1">
              <a:solidFill>
                <a:schemeClr val="accent5">
                  <a:lumMod val="10000"/>
                </a:schemeClr>
              </a:solidFill>
              <a:latin typeface="Calibri body"/>
            </a:endParaRPr>
          </a:p>
        </p:txBody>
      </p:sp>
      <p:pic>
        <p:nvPicPr>
          <p:cNvPr id="5" name="Picture 4" descr="Blue text on a black background&#10;&#10;AI-generated content may be incorrect.">
            <a:extLst>
              <a:ext uri="{FF2B5EF4-FFF2-40B4-BE49-F238E27FC236}">
                <a16:creationId xmlns:a16="http://schemas.microsoft.com/office/drawing/2014/main" id="{DF657ED4-6590-42EC-2422-82A54A9796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582541"/>
            <a:ext cx="2209800" cy="42689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6FF3AB0-268D-EDCB-5335-83C80E7539BF}"/>
              </a:ext>
            </a:extLst>
          </p:cNvPr>
          <p:cNvSpPr/>
          <p:nvPr/>
        </p:nvSpPr>
        <p:spPr>
          <a:xfrm>
            <a:off x="1828800" y="4647485"/>
            <a:ext cx="6816365" cy="3619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IT22582942  |   </a:t>
            </a:r>
            <a:r>
              <a:rPr lang="en-US" b="1">
                <a:solidFill>
                  <a:schemeClr val="tx1"/>
                </a:solidFill>
                <a:latin typeface="Cambria"/>
              </a:rPr>
              <a:t>Jayasinghe J.M.N.S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   |   25-26J-112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875B73-7B2C-78BA-D1B9-DD60EB1566F0}"/>
              </a:ext>
            </a:extLst>
          </p:cNvPr>
          <p:cNvSpPr txBox="1"/>
          <p:nvPr/>
        </p:nvSpPr>
        <p:spPr>
          <a:xfrm>
            <a:off x="-179689" y="337026"/>
            <a:ext cx="5232018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  <a:cs typeface="Oswald"/>
              </a:rPr>
              <a:t>Design Excellence/ Contribution</a:t>
            </a:r>
            <a:endParaRPr lang="en-US" sz="2400" b="1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Oswald"/>
              <a:sym typeface="Oswald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AC0793-2EFC-3B94-78EB-748A192786F1}"/>
              </a:ext>
            </a:extLst>
          </p:cNvPr>
          <p:cNvSpPr txBox="1"/>
          <p:nvPr/>
        </p:nvSpPr>
        <p:spPr>
          <a:xfrm>
            <a:off x="78717" y="-8366"/>
            <a:ext cx="8875239" cy="4255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3075"/>
              </a:lnSpc>
            </a:pPr>
            <a:r>
              <a:rPr lang="en-US" sz="1200" b="1" i="1">
                <a:solidFill>
                  <a:srgbClr val="1A4568"/>
                </a:solidFill>
                <a:latin typeface="Cambria"/>
                <a:cs typeface="Segoe UI"/>
              </a:rPr>
              <a:t>~ Demographic, Clinical and Biomarker </a:t>
            </a:r>
            <a:r>
              <a:rPr lang="en-US" sz="1200" i="1">
                <a:solidFill>
                  <a:srgbClr val="1A4568"/>
                </a:solidFill>
                <a:latin typeface="Cambria"/>
                <a:cs typeface="Segoe UI"/>
              </a:rPr>
              <a:t>​</a:t>
            </a:r>
            <a:r>
              <a:rPr lang="en-US" sz="1200" b="1" i="1">
                <a:solidFill>
                  <a:srgbClr val="1A4568"/>
                </a:solidFill>
                <a:latin typeface="Cambria"/>
                <a:cs typeface="Segoe UI"/>
              </a:rPr>
              <a:t>Data for KOA Prediction</a:t>
            </a:r>
            <a:r>
              <a:rPr lang="en-US" sz="1200" i="1">
                <a:solidFill>
                  <a:srgbClr val="1A4568"/>
                </a:solidFill>
                <a:latin typeface="Cambria"/>
                <a:cs typeface="Segoe UI"/>
              </a:rPr>
              <a:t>​ </a:t>
            </a:r>
            <a:r>
              <a:rPr lang="en-US" sz="1200" b="1" i="1">
                <a:solidFill>
                  <a:srgbClr val="1A4568"/>
                </a:solidFill>
                <a:latin typeface="Cambria"/>
                <a:cs typeface="Segoe UI"/>
              </a:rPr>
              <a:t>~</a:t>
            </a:r>
            <a:endParaRPr lang="en-US" sz="1200" b="1" i="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013BA9-5BB4-459D-FEA9-F98F31265CA6}"/>
              </a:ext>
            </a:extLst>
          </p:cNvPr>
          <p:cNvSpPr txBox="1"/>
          <p:nvPr/>
        </p:nvSpPr>
        <p:spPr>
          <a:xfrm>
            <a:off x="155993" y="924074"/>
            <a:ext cx="8713057" cy="30162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Arial"/>
              <a:buChar char="•"/>
            </a:pPr>
            <a:r>
              <a:rPr lang="en-US" sz="1600" b="1">
                <a:latin typeface="Cambria"/>
              </a:rPr>
              <a:t>Integration of multiple data types (demographic, clinical, biomarkers)</a:t>
            </a:r>
            <a:endParaRPr lang="en-US" sz="1600" b="1">
              <a:latin typeface="Cambria"/>
              <a:cs typeface="Times New Roman"/>
            </a:endParaRPr>
          </a:p>
          <a:p>
            <a:pPr>
              <a:buFont typeface="Arial"/>
              <a:buChar char="•"/>
            </a:pPr>
            <a:endParaRPr lang="en-US" sz="1500"/>
          </a:p>
          <a:p>
            <a:pPr>
              <a:buFont typeface="Arial"/>
              <a:buChar char="•"/>
            </a:pPr>
            <a:r>
              <a:rPr lang="en-US" sz="1600" b="1">
                <a:latin typeface="Cambria"/>
              </a:rPr>
              <a:t>Data preprocessing </a:t>
            </a:r>
          </a:p>
          <a:p>
            <a:pPr marL="742950" lvl="1" indent="-285750">
              <a:buChar char="•"/>
            </a:pPr>
            <a:r>
              <a:rPr lang="en-US" sz="1600">
                <a:latin typeface="Times New Roman"/>
              </a:rPr>
              <a:t>Handling missing values</a:t>
            </a:r>
          </a:p>
          <a:p>
            <a:pPr marL="742950" lvl="1" indent="-285750">
              <a:buChar char="•"/>
            </a:pPr>
            <a:r>
              <a:rPr lang="en-US" sz="1600">
                <a:latin typeface="Times New Roman"/>
              </a:rPr>
              <a:t>Removing duplicates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>
                <a:latin typeface="Times New Roman"/>
              </a:rPr>
              <a:t>Encoding categorical variables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>
                <a:latin typeface="Times New Roman"/>
              </a:rPr>
              <a:t>Handling class Imbalance</a:t>
            </a:r>
          </a:p>
          <a:p>
            <a:pPr>
              <a:buFont typeface="Arial"/>
              <a:buChar char="•"/>
            </a:pPr>
            <a:endParaRPr lang="en-US" sz="1500"/>
          </a:p>
          <a:p>
            <a:pPr>
              <a:buFont typeface="Arial"/>
              <a:buChar char="•"/>
            </a:pPr>
            <a:r>
              <a:rPr lang="en-US" sz="1600" b="1">
                <a:latin typeface="Cambria"/>
              </a:rPr>
              <a:t>Evaluation of multiple ML models</a:t>
            </a:r>
          </a:p>
          <a:p>
            <a:pPr marL="457200" lvl="1">
              <a:buChar char="•"/>
            </a:pPr>
            <a:r>
              <a:rPr lang="en-US" sz="1600">
                <a:latin typeface="Times New Roman"/>
              </a:rPr>
              <a:t>Random Forest</a:t>
            </a:r>
          </a:p>
          <a:p>
            <a:pPr marL="457200" lvl="1">
              <a:buChar char="•"/>
            </a:pPr>
            <a:r>
              <a:rPr lang="en-US" sz="1600" err="1">
                <a:latin typeface="Times New Roman"/>
              </a:rPr>
              <a:t>XGBoost</a:t>
            </a:r>
            <a:endParaRPr lang="en-US" sz="1600">
              <a:latin typeface="Times New Roman"/>
            </a:endParaRPr>
          </a:p>
          <a:p>
            <a:pPr marL="457200" lvl="1">
              <a:buChar char="•"/>
            </a:pPr>
            <a:r>
              <a:rPr lang="en-US" sz="1600">
                <a:latin typeface="Times New Roman"/>
              </a:rPr>
              <a:t>Gradient Boosting</a:t>
            </a:r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9">
          <a:extLst>
            <a:ext uri="{FF2B5EF4-FFF2-40B4-BE49-F238E27FC236}">
              <a16:creationId xmlns:a16="http://schemas.microsoft.com/office/drawing/2014/main" id="{3613860E-2C02-61EE-C475-67A7BEAD0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4487009-96C1-A701-FAD0-E6FF773C1BE6}"/>
              </a:ext>
            </a:extLst>
          </p:cNvPr>
          <p:cNvSpPr txBox="1"/>
          <p:nvPr/>
        </p:nvSpPr>
        <p:spPr>
          <a:xfrm>
            <a:off x="8501367" y="4685645"/>
            <a:ext cx="642633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b="1">
                <a:solidFill>
                  <a:schemeClr val="accent5">
                    <a:lumMod val="10000"/>
                  </a:schemeClr>
                </a:solidFill>
                <a:latin typeface="Calibri"/>
                <a:ea typeface="Calibri"/>
                <a:cs typeface="Calibri"/>
              </a:rPr>
              <a:t>10</a:t>
            </a:r>
            <a:endParaRPr lang="en-US" sz="1200" b="1">
              <a:solidFill>
                <a:schemeClr val="accent5">
                  <a:lumMod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200" b="1">
              <a:solidFill>
                <a:schemeClr val="accent5">
                  <a:lumMod val="10000"/>
                </a:schemeClr>
              </a:solidFill>
              <a:latin typeface="Calibri body"/>
            </a:endParaRPr>
          </a:p>
        </p:txBody>
      </p:sp>
      <p:pic>
        <p:nvPicPr>
          <p:cNvPr id="5" name="Picture 4" descr="Blue text on a black background&#10;&#10;AI-generated content may be incorrect.">
            <a:extLst>
              <a:ext uri="{FF2B5EF4-FFF2-40B4-BE49-F238E27FC236}">
                <a16:creationId xmlns:a16="http://schemas.microsoft.com/office/drawing/2014/main" id="{77488149-0BF4-5FA3-9654-09B466337B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582541"/>
            <a:ext cx="2209800" cy="42689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2155F29-6AD0-F8BB-E6BE-B11534E6D1D3}"/>
              </a:ext>
            </a:extLst>
          </p:cNvPr>
          <p:cNvSpPr/>
          <p:nvPr/>
        </p:nvSpPr>
        <p:spPr>
          <a:xfrm>
            <a:off x="1828800" y="4647485"/>
            <a:ext cx="6816365" cy="3619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IT22582942  |   </a:t>
            </a:r>
            <a:r>
              <a:rPr lang="en-US" b="1">
                <a:solidFill>
                  <a:schemeClr val="tx1"/>
                </a:solidFill>
                <a:latin typeface="Cambria"/>
              </a:rPr>
              <a:t>Jayasinghe J.M.N.S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   |   25-26J-112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8A4189-E999-0D35-5196-D8D6311B8A5E}"/>
              </a:ext>
            </a:extLst>
          </p:cNvPr>
          <p:cNvSpPr txBox="1"/>
          <p:nvPr/>
        </p:nvSpPr>
        <p:spPr>
          <a:xfrm>
            <a:off x="-1284074" y="344749"/>
            <a:ext cx="5232018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Trained Models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B0F17FB-805E-9B86-390B-05CB78F60D2C}"/>
              </a:ext>
            </a:extLst>
          </p:cNvPr>
          <p:cNvSpPr txBox="1"/>
          <p:nvPr/>
        </p:nvSpPr>
        <p:spPr>
          <a:xfrm>
            <a:off x="78717" y="-8366"/>
            <a:ext cx="8875239" cy="4255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3075"/>
              </a:lnSpc>
            </a:pPr>
            <a:r>
              <a:rPr lang="en-US" sz="1200" b="1" i="1">
                <a:solidFill>
                  <a:srgbClr val="1A4568"/>
                </a:solidFill>
                <a:latin typeface="Cambria"/>
                <a:cs typeface="Segoe UI"/>
              </a:rPr>
              <a:t>~ Demographic, Clinical and Biomarker </a:t>
            </a:r>
            <a:r>
              <a:rPr lang="en-US" sz="1200" i="1">
                <a:solidFill>
                  <a:srgbClr val="1A4568"/>
                </a:solidFill>
                <a:latin typeface="Cambria"/>
                <a:cs typeface="Segoe UI"/>
              </a:rPr>
              <a:t>​</a:t>
            </a:r>
            <a:r>
              <a:rPr lang="en-US" sz="1200" b="1" i="1">
                <a:solidFill>
                  <a:srgbClr val="1A4568"/>
                </a:solidFill>
                <a:latin typeface="Cambria"/>
                <a:cs typeface="Segoe UI"/>
              </a:rPr>
              <a:t>Data for KOA Prediction</a:t>
            </a:r>
            <a:r>
              <a:rPr lang="en-US" sz="1200" i="1">
                <a:solidFill>
                  <a:srgbClr val="1A4568"/>
                </a:solidFill>
                <a:latin typeface="Cambria"/>
                <a:cs typeface="Segoe UI"/>
              </a:rPr>
              <a:t>​ </a:t>
            </a:r>
            <a:r>
              <a:rPr lang="en-US" sz="1200" b="1" i="1">
                <a:solidFill>
                  <a:srgbClr val="1A4568"/>
                </a:solidFill>
                <a:latin typeface="Cambria"/>
                <a:cs typeface="Segoe UI"/>
              </a:rPr>
              <a:t>~</a:t>
            </a:r>
            <a:endParaRPr lang="en-US" sz="1200" b="1" i="1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AFF4492-F490-2D0D-4651-F6D3AE3FD9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1055185"/>
              </p:ext>
            </p:extLst>
          </p:nvPr>
        </p:nvGraphicFramePr>
        <p:xfrm>
          <a:off x="625415" y="1074659"/>
          <a:ext cx="6593872" cy="2547835"/>
        </p:xfrm>
        <a:graphic>
          <a:graphicData uri="http://schemas.openxmlformats.org/drawingml/2006/table">
            <a:tbl>
              <a:tblPr firstRow="1" bandRow="1">
                <a:tableStyleId>{5FC4995F-AF2F-4DDC-A3E2-27C249989696}</a:tableStyleId>
              </a:tblPr>
              <a:tblGrid>
                <a:gridCol w="1648468">
                  <a:extLst>
                    <a:ext uri="{9D8B030D-6E8A-4147-A177-3AD203B41FA5}">
                      <a16:colId xmlns:a16="http://schemas.microsoft.com/office/drawing/2014/main" val="1057711073"/>
                    </a:ext>
                  </a:extLst>
                </a:gridCol>
                <a:gridCol w="1648468">
                  <a:extLst>
                    <a:ext uri="{9D8B030D-6E8A-4147-A177-3AD203B41FA5}">
                      <a16:colId xmlns:a16="http://schemas.microsoft.com/office/drawing/2014/main" val="3139453422"/>
                    </a:ext>
                  </a:extLst>
                </a:gridCol>
                <a:gridCol w="1648468">
                  <a:extLst>
                    <a:ext uri="{9D8B030D-6E8A-4147-A177-3AD203B41FA5}">
                      <a16:colId xmlns:a16="http://schemas.microsoft.com/office/drawing/2014/main" val="2221470072"/>
                    </a:ext>
                  </a:extLst>
                </a:gridCol>
                <a:gridCol w="1648468">
                  <a:extLst>
                    <a:ext uri="{9D8B030D-6E8A-4147-A177-3AD203B41FA5}">
                      <a16:colId xmlns:a16="http://schemas.microsoft.com/office/drawing/2014/main" val="3129300304"/>
                    </a:ext>
                  </a:extLst>
                </a:gridCol>
              </a:tblGrid>
              <a:tr h="647302"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Model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b="1"/>
                        <a:t>Training Accuracy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b="1"/>
                        <a:t>Testing Accuracy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Validation</a:t>
                      </a:r>
                    </a:p>
                    <a:p>
                      <a:pPr lvl="0" algn="ctr">
                        <a:buNone/>
                      </a:pPr>
                      <a:r>
                        <a:rPr lang="en-US" b="1"/>
                        <a:t>Accuracy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452230"/>
                  </a:ext>
                </a:extLst>
              </a:tr>
              <a:tr h="46079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Random Forest</a:t>
                      </a:r>
                      <a:endParaRPr lang="en-US" sz="1400" b="0" i="0" u="none" strike="noStrike" noProof="0" err="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88.93%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87.38%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87.28%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0564320"/>
                  </a:ext>
                </a:extLst>
              </a:tr>
              <a:tr h="46079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1" i="0" u="none" strike="noStrike" noProof="0">
                          <a:solidFill>
                            <a:srgbClr val="7030A0"/>
                          </a:solidFill>
                          <a:highlight>
                            <a:srgbClr val="F5F5F5"/>
                          </a:highlight>
                          <a:latin typeface="Arial"/>
                        </a:rPr>
                        <a:t>XGBoost</a:t>
                      </a:r>
                      <a:endParaRPr lang="en-US" sz="1400" b="1" i="0" u="none" strike="noStrike" noProof="0">
                        <a:solidFill>
                          <a:srgbClr val="7030A0"/>
                        </a:solidFill>
                        <a:latin typeface="Arial"/>
                      </a:endParaRP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b="1">
                          <a:solidFill>
                            <a:srgbClr val="7030A0"/>
                          </a:solidFill>
                        </a:rPr>
                        <a:t>85.63%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b="1">
                          <a:solidFill>
                            <a:srgbClr val="7030A0"/>
                          </a:solidFill>
                        </a:rPr>
                        <a:t>87.50%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rgbClr val="7030A0"/>
                          </a:solidFill>
                        </a:rPr>
                        <a:t>89.87%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383268"/>
                  </a:ext>
                </a:extLst>
              </a:tr>
              <a:tr h="460791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Gradient Boosting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83.28%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85.50%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88.12%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550055"/>
                  </a:ext>
                </a:extLst>
              </a:tr>
              <a:tr h="46079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Logistic Regression</a:t>
                      </a:r>
                      <a:endParaRPr lang="en-US"/>
                    </a:p>
                  </a:txBody>
                  <a:tcPr anchor="ctr">
                    <a:lnL w="38099">
                      <a:solidFill>
                        <a:schemeClr val="tx1"/>
                      </a:solidFill>
                    </a:lnL>
                    <a:lnR w="38099">
                      <a:solidFill>
                        <a:schemeClr val="tx1"/>
                      </a:solidFill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99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82.18%</a:t>
                      </a:r>
                    </a:p>
                  </a:txBody>
                  <a:tcPr anchor="ctr">
                    <a:lnL w="38099">
                      <a:solidFill>
                        <a:schemeClr val="tx1"/>
                      </a:solidFill>
                    </a:lnL>
                    <a:lnR w="38099">
                      <a:solidFill>
                        <a:schemeClr val="tx1"/>
                      </a:solidFill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99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85.00%</a:t>
                      </a:r>
                    </a:p>
                  </a:txBody>
                  <a:tcPr anchor="ctr">
                    <a:lnL w="38099">
                      <a:solidFill>
                        <a:schemeClr val="tx1"/>
                      </a:solidFill>
                    </a:lnL>
                    <a:lnR w="38099">
                      <a:solidFill>
                        <a:schemeClr val="tx1"/>
                      </a:solidFill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99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86.25%</a:t>
                      </a:r>
                    </a:p>
                  </a:txBody>
                  <a:tcPr anchor="ctr">
                    <a:lnL w="38099">
                      <a:solidFill>
                        <a:schemeClr val="tx1"/>
                      </a:solidFill>
                    </a:lnL>
                    <a:lnR w="38099">
                      <a:solidFill>
                        <a:schemeClr val="tx1"/>
                      </a:solidFill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99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68878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7698258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1B52384-844C-C236-DAE9-9ED24E22C597}"/>
              </a:ext>
            </a:extLst>
          </p:cNvPr>
          <p:cNvSpPr txBox="1"/>
          <p:nvPr/>
        </p:nvSpPr>
        <p:spPr>
          <a:xfrm>
            <a:off x="8501367" y="4685645"/>
            <a:ext cx="642633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11</a:t>
            </a:r>
            <a:endParaRPr lang="en-US" sz="1200" b="1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200" b="1">
              <a:solidFill>
                <a:schemeClr val="bg1"/>
              </a:solidFill>
              <a:latin typeface="Calibri body"/>
            </a:endParaRPr>
          </a:p>
        </p:txBody>
      </p:sp>
      <p:pic>
        <p:nvPicPr>
          <p:cNvPr id="7" name="Picture 6" descr="Blue text on a black background&#10;&#10;AI-generated content may be incorrect.">
            <a:extLst>
              <a:ext uri="{FF2B5EF4-FFF2-40B4-BE49-F238E27FC236}">
                <a16:creationId xmlns:a16="http://schemas.microsoft.com/office/drawing/2014/main" id="{630B20F0-A361-5CC2-FD7B-C1BFCDED87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582541"/>
            <a:ext cx="2209800" cy="42689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DD8D69E-6BFB-596D-FFEA-753E4F310CF8}"/>
              </a:ext>
            </a:extLst>
          </p:cNvPr>
          <p:cNvSpPr/>
          <p:nvPr/>
        </p:nvSpPr>
        <p:spPr>
          <a:xfrm>
            <a:off x="1828800" y="4647485"/>
            <a:ext cx="6816365" cy="3619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IT22582942  |   </a:t>
            </a:r>
            <a:r>
              <a:rPr lang="en-US" b="1">
                <a:solidFill>
                  <a:schemeClr val="accent1">
                    <a:lumMod val="50000"/>
                  </a:schemeClr>
                </a:solidFill>
                <a:latin typeface="Cambria"/>
              </a:rPr>
              <a:t>Jayasinghe J.M.N.S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   |   25-26J-112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86FA2B-88D5-510B-C4DD-8EBE0811A743}"/>
              </a:ext>
            </a:extLst>
          </p:cNvPr>
          <p:cNvSpPr txBox="1"/>
          <p:nvPr/>
        </p:nvSpPr>
        <p:spPr>
          <a:xfrm>
            <a:off x="78717" y="-8366"/>
            <a:ext cx="8875239" cy="4255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3075"/>
              </a:lnSpc>
            </a:pPr>
            <a:r>
              <a:rPr lang="en-US" sz="1200" b="1" i="1">
                <a:solidFill>
                  <a:srgbClr val="1A4568"/>
                </a:solidFill>
                <a:latin typeface="Cambria"/>
                <a:cs typeface="Segoe UI"/>
              </a:rPr>
              <a:t>~ Demographic, Clinical and Biomarker </a:t>
            </a:r>
            <a:r>
              <a:rPr lang="en-US" sz="1200" i="1">
                <a:solidFill>
                  <a:srgbClr val="1A4568"/>
                </a:solidFill>
                <a:latin typeface="Cambria"/>
                <a:cs typeface="Segoe UI"/>
              </a:rPr>
              <a:t>​</a:t>
            </a:r>
            <a:r>
              <a:rPr lang="en-US" sz="1200" b="1" i="1">
                <a:solidFill>
                  <a:srgbClr val="1A4568"/>
                </a:solidFill>
                <a:latin typeface="Cambria"/>
                <a:cs typeface="Segoe UI"/>
              </a:rPr>
              <a:t>Data for KOA Prediction</a:t>
            </a:r>
            <a:r>
              <a:rPr lang="en-US" sz="1200" i="1">
                <a:solidFill>
                  <a:srgbClr val="1A4568"/>
                </a:solidFill>
                <a:latin typeface="Cambria"/>
                <a:cs typeface="Segoe UI"/>
              </a:rPr>
              <a:t>​ </a:t>
            </a:r>
            <a:r>
              <a:rPr lang="en-US" sz="1200" b="1" i="1">
                <a:solidFill>
                  <a:srgbClr val="1A4568"/>
                </a:solidFill>
                <a:latin typeface="Cambria"/>
                <a:cs typeface="Segoe UI"/>
              </a:rPr>
              <a:t>~</a:t>
            </a:r>
            <a:endParaRPr lang="en-US" sz="1200" b="1" i="1"/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682491E1-293F-7110-3F41-BA8AAE731F54}"/>
              </a:ext>
            </a:extLst>
          </p:cNvPr>
          <p:cNvSpPr txBox="1"/>
          <p:nvPr/>
        </p:nvSpPr>
        <p:spPr>
          <a:xfrm>
            <a:off x="220808" y="412665"/>
            <a:ext cx="7388139" cy="502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82"/>
              </a:lnSpc>
              <a:spcBef>
                <a:spcPct val="0"/>
              </a:spcBef>
            </a:pPr>
            <a:r>
              <a:rPr lang="en-US" sz="2000" b="1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  <a:cs typeface="Poppins Bold"/>
                <a:sym typeface="Poppins Bold"/>
              </a:rPr>
              <a:t>USER FEEDBACK ON PROTOTYPE</a:t>
            </a:r>
            <a:endParaRPr lang="en-US" sz="20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D5794C-EC8E-834E-CE0F-E5AA16536022}"/>
              </a:ext>
            </a:extLst>
          </p:cNvPr>
          <p:cNvSpPr txBox="1"/>
          <p:nvPr/>
        </p:nvSpPr>
        <p:spPr>
          <a:xfrm>
            <a:off x="225500" y="993580"/>
            <a:ext cx="8713057" cy="17081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Char char="•"/>
            </a:pPr>
            <a:r>
              <a:rPr lang="en-US" sz="1500">
                <a:latin typeface="Times New Roman"/>
              </a:rPr>
              <a:t>Useful as a preliminary KOA screening tool</a:t>
            </a:r>
            <a:endParaRPr lang="en-US" sz="1500">
              <a:latin typeface="Times New Roman"/>
              <a:cs typeface="Times New Roman"/>
            </a:endParaRPr>
          </a:p>
          <a:p>
            <a:pPr>
              <a:buChar char="•"/>
            </a:pPr>
            <a:endParaRPr lang="en-US" sz="1500">
              <a:latin typeface="Times New Roman"/>
            </a:endParaRPr>
          </a:p>
          <a:p>
            <a:pPr>
              <a:buChar char="•"/>
            </a:pPr>
            <a:r>
              <a:rPr lang="en-US" sz="1500">
                <a:latin typeface="Times New Roman"/>
              </a:rPr>
              <a:t>Helps clinicians identify high-risk patients early</a:t>
            </a:r>
            <a:endParaRPr lang="en-US">
              <a:latin typeface="Times New Roman"/>
            </a:endParaRPr>
          </a:p>
          <a:p>
            <a:pPr>
              <a:buChar char="•"/>
            </a:pPr>
            <a:endParaRPr lang="en-US" sz="1500">
              <a:latin typeface="Times New Roman"/>
            </a:endParaRPr>
          </a:p>
          <a:p>
            <a:pPr>
              <a:buChar char="•"/>
            </a:pPr>
            <a:r>
              <a:rPr lang="en-US" sz="1500">
                <a:latin typeface="Times New Roman"/>
              </a:rPr>
              <a:t>Easy to use with minimal data input</a:t>
            </a:r>
            <a:endParaRPr lang="en-US">
              <a:latin typeface="Times New Roman"/>
            </a:endParaRPr>
          </a:p>
          <a:p>
            <a:pPr>
              <a:buChar char="•"/>
            </a:pPr>
            <a:endParaRPr lang="en-US" sz="1500">
              <a:latin typeface="Times New Roman"/>
            </a:endParaRPr>
          </a:p>
          <a:p>
            <a:pPr>
              <a:buChar char="•"/>
            </a:pPr>
            <a:r>
              <a:rPr lang="en-US" sz="1500">
                <a:latin typeface="Times New Roman"/>
              </a:rPr>
              <a:t>Reduces unnecessary imaging for low-risk patients</a:t>
            </a:r>
            <a:endParaRPr lang="en-US">
              <a:latin typeface="Times New Roman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D95A56E7-EF03-C9D0-2C7F-00D28CF6E705}"/>
              </a:ext>
            </a:extLst>
          </p:cNvPr>
          <p:cNvSpPr txBox="1"/>
          <p:nvPr/>
        </p:nvSpPr>
        <p:spPr>
          <a:xfrm>
            <a:off x="220808" y="3015307"/>
            <a:ext cx="7388139" cy="502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82"/>
              </a:lnSpc>
              <a:spcBef>
                <a:spcPct val="0"/>
              </a:spcBef>
            </a:pPr>
            <a:r>
              <a:rPr lang="en-US" sz="2000" b="1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  <a:cs typeface="Poppins Bold"/>
                <a:sym typeface="Poppins Bold"/>
              </a:rPr>
              <a:t>FUTURE WORK</a:t>
            </a:r>
            <a:endParaRPr lang="en-US" sz="20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B166EB-95BE-A509-64E0-6513939FF811}"/>
              </a:ext>
            </a:extLst>
          </p:cNvPr>
          <p:cNvSpPr txBox="1"/>
          <p:nvPr/>
        </p:nvSpPr>
        <p:spPr>
          <a:xfrm>
            <a:off x="240945" y="3526714"/>
            <a:ext cx="8713057" cy="10618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Char char="•"/>
            </a:pPr>
            <a:r>
              <a:rPr lang="en-US" sz="1600">
                <a:latin typeface="Times New Roman"/>
              </a:rPr>
              <a:t>Improve model accuracy</a:t>
            </a:r>
          </a:p>
          <a:p>
            <a:pPr>
              <a:buFont typeface="Arial"/>
              <a:buChar char="•"/>
            </a:pPr>
            <a:endParaRPr lang="en-US" sz="1600">
              <a:latin typeface="Times New Roman"/>
            </a:endParaRPr>
          </a:p>
          <a:p>
            <a:pPr>
              <a:buFont typeface="Arial"/>
              <a:buChar char="•"/>
            </a:pPr>
            <a:r>
              <a:rPr lang="en-US" sz="1600">
                <a:latin typeface="Times New Roman"/>
                <a:cs typeface="Times New Roman"/>
              </a:rPr>
              <a:t>Enhance mobile application features and usability.</a:t>
            </a:r>
          </a:p>
          <a:p>
            <a:endParaRPr lang="en-US" sz="1500"/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0">
          <a:extLst>
            <a:ext uri="{FF2B5EF4-FFF2-40B4-BE49-F238E27FC236}">
              <a16:creationId xmlns:a16="http://schemas.microsoft.com/office/drawing/2014/main" id="{4D9784FA-1F5C-F6E7-2150-CBB5900DD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7B65EE-CAEB-17D9-EA81-5FEA9E1BA9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233" r="15557"/>
          <a:stretch>
            <a:fillRect/>
          </a:stretch>
        </p:blipFill>
        <p:spPr>
          <a:xfrm>
            <a:off x="7251405" y="274768"/>
            <a:ext cx="1511595" cy="17739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B99D19-1F1B-4A70-982D-1AE21B241D4C}"/>
              </a:ext>
            </a:extLst>
          </p:cNvPr>
          <p:cNvSpPr txBox="1"/>
          <p:nvPr/>
        </p:nvSpPr>
        <p:spPr>
          <a:xfrm>
            <a:off x="381000" y="1428750"/>
            <a:ext cx="910736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buClrTx/>
              <a:defRPr/>
            </a:pPr>
            <a:r>
              <a:rPr lang="en-US" sz="2800" b="1">
                <a:latin typeface="Cambria" panose="02040503050406030204" pitchFamily="18" charset="0"/>
                <a:ea typeface="Cambria" panose="02040503050406030204" pitchFamily="18" charset="0"/>
              </a:rPr>
              <a:t>Analyze X-ray  / MRI images for </a:t>
            </a:r>
          </a:p>
          <a:p>
            <a:pPr lvl="0">
              <a:spcBef>
                <a:spcPct val="0"/>
              </a:spcBef>
              <a:buClrTx/>
              <a:defRPr/>
            </a:pPr>
            <a:r>
              <a:rPr lang="en-US" sz="2800" b="1">
                <a:latin typeface="Cambria" panose="02040503050406030204" pitchFamily="18" charset="0"/>
                <a:ea typeface="Cambria" panose="02040503050406030204" pitchFamily="18" charset="0"/>
              </a:rPr>
              <a:t>disease prediction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dobe Devanagari" pitchFamily="18" charset="0"/>
            </a:endParaRPr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650BB4C0-6A23-C2EB-41A0-7E72BEE63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2916885"/>
            <a:ext cx="6553200" cy="554179"/>
          </a:xfrm>
        </p:spPr>
        <p:txBody>
          <a:bodyPr/>
          <a:lstStyle/>
          <a:p>
            <a:r>
              <a:rPr lang="en-US" sz="2400" b="1">
                <a:solidFill>
                  <a:schemeClr val="accent5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IT22223708 | Fernando W.D.A</a:t>
            </a:r>
            <a:r>
              <a:rPr lang="en-US" sz="2400" b="1" kern="1200">
                <a:solidFill>
                  <a:schemeClr val="accent5">
                    <a:lumMod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en-US" sz="2400" b="1">
              <a:solidFill>
                <a:schemeClr val="accent5">
                  <a:lumMod val="1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C78A6372-9753-8F1C-3713-948E2A498B70}"/>
              </a:ext>
            </a:extLst>
          </p:cNvPr>
          <p:cNvSpPr txBox="1">
            <a:spLocks/>
          </p:cNvSpPr>
          <p:nvPr/>
        </p:nvSpPr>
        <p:spPr>
          <a:xfrm>
            <a:off x="990600" y="3436065"/>
            <a:ext cx="10363200" cy="5253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b="1">
                <a:solidFill>
                  <a:schemeClr val="tx1"/>
                </a:solidFill>
              </a:rPr>
              <a:t>Specialization : Data Science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B0A7B0-B4EA-E902-2FF8-BA8A7646BC7B}"/>
              </a:ext>
            </a:extLst>
          </p:cNvPr>
          <p:cNvSpPr txBox="1"/>
          <p:nvPr/>
        </p:nvSpPr>
        <p:spPr>
          <a:xfrm>
            <a:off x="8501367" y="4685645"/>
            <a:ext cx="642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</a:t>
            </a:r>
          </a:p>
          <a:p>
            <a:endParaRPr lang="en-US" sz="1200" b="1">
              <a:solidFill>
                <a:schemeClr val="bg1"/>
              </a:solidFill>
              <a:latin typeface="Calibri body"/>
            </a:endParaRPr>
          </a:p>
        </p:txBody>
      </p:sp>
      <p:pic>
        <p:nvPicPr>
          <p:cNvPr id="13" name="Picture 12" descr="Blue text on a black background&#10;&#10;AI-generated content may be incorrect.">
            <a:extLst>
              <a:ext uri="{FF2B5EF4-FFF2-40B4-BE49-F238E27FC236}">
                <a16:creationId xmlns:a16="http://schemas.microsoft.com/office/drawing/2014/main" id="{D5360D1C-13A6-AA58-8005-AB974AB749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133350"/>
            <a:ext cx="2209800" cy="42689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C1167DC-C0AB-CB44-09D4-711C17CFFD79}"/>
              </a:ext>
            </a:extLst>
          </p:cNvPr>
          <p:cNvSpPr txBox="1"/>
          <p:nvPr/>
        </p:nvSpPr>
        <p:spPr>
          <a:xfrm>
            <a:off x="6781800" y="4685645"/>
            <a:ext cx="167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Aptos Black" panose="020B0004020202020204" pitchFamily="34" charset="0"/>
              </a:rPr>
              <a:t>25 – 26J - 112</a:t>
            </a:r>
          </a:p>
        </p:txBody>
      </p:sp>
    </p:spTree>
    <p:extLst>
      <p:ext uri="{BB962C8B-B14F-4D97-AF65-F5344CB8AC3E}">
        <p14:creationId xmlns:p14="http://schemas.microsoft.com/office/powerpoint/2010/main" val="44759220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E94FA0B-9186-0055-D367-A769DD044FF2}"/>
              </a:ext>
            </a:extLst>
          </p:cNvPr>
          <p:cNvSpPr txBox="1"/>
          <p:nvPr/>
        </p:nvSpPr>
        <p:spPr>
          <a:xfrm>
            <a:off x="133089" y="-103485"/>
            <a:ext cx="8875239" cy="4311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3075"/>
              </a:lnSpc>
            </a:pPr>
            <a:r>
              <a:rPr lang="en-US" sz="1200" b="1" i="1">
                <a:latin typeface="Calibri"/>
                <a:ea typeface="Calibri"/>
                <a:cs typeface="Calibri"/>
              </a:rPr>
              <a:t>~ Analyze X-ray or MRI images for disease prediction ~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435E35-ECEF-E79F-D51B-03DA1B56B230}"/>
              </a:ext>
            </a:extLst>
          </p:cNvPr>
          <p:cNvSpPr txBox="1"/>
          <p:nvPr/>
        </p:nvSpPr>
        <p:spPr>
          <a:xfrm>
            <a:off x="934059" y="325168"/>
            <a:ext cx="727494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How the Solution Addresses the Sub-Problem</a:t>
            </a:r>
            <a:endParaRPr lang="en-US" sz="2000" b="1">
              <a:solidFill>
                <a:schemeClr val="accent1">
                  <a:lumMod val="50000"/>
                </a:schemeClr>
              </a:solidFill>
              <a:latin typeface="Cambria"/>
            </a:endParaRPr>
          </a:p>
        </p:txBody>
      </p:sp>
      <p:pic>
        <p:nvPicPr>
          <p:cNvPr id="9" name="Picture 8" descr="Blue text on a black background&#10;&#10;AI-generated content may be incorrect.">
            <a:extLst>
              <a:ext uri="{FF2B5EF4-FFF2-40B4-BE49-F238E27FC236}">
                <a16:creationId xmlns:a16="http://schemas.microsoft.com/office/drawing/2014/main" id="{1E2897BD-4EB4-1A6A-8235-A780D519A8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4582541"/>
            <a:ext cx="2209800" cy="42689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88FFFC0-0E69-4CAD-2086-60F379E41FFF}"/>
              </a:ext>
            </a:extLst>
          </p:cNvPr>
          <p:cNvSpPr/>
          <p:nvPr/>
        </p:nvSpPr>
        <p:spPr>
          <a:xfrm>
            <a:off x="1828800" y="4647485"/>
            <a:ext cx="6816365" cy="3619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lang="en-US" b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IT22223708 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 |   </a:t>
            </a:r>
            <a:r>
              <a:rPr lang="en-US" b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Fernando W.D.A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  |   25-26J-112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BD56FD-E440-4E1A-7CE9-51BC844EF180}"/>
              </a:ext>
            </a:extLst>
          </p:cNvPr>
          <p:cNvSpPr txBox="1"/>
          <p:nvPr/>
        </p:nvSpPr>
        <p:spPr>
          <a:xfrm>
            <a:off x="937080" y="776682"/>
            <a:ext cx="7275934" cy="16004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Char char="•"/>
            </a:pPr>
            <a:r>
              <a:rPr lang="en-US">
                <a:latin typeface="Times New Roman"/>
              </a:rPr>
              <a:t>Automates the analysis of knee X-ray (and extendable to MRI) images for osteoarthritis detection</a:t>
            </a:r>
          </a:p>
          <a:p>
            <a:pPr marL="285750" indent="-285750">
              <a:buChar char="•"/>
            </a:pPr>
            <a:r>
              <a:rPr lang="en-US">
                <a:latin typeface="Times New Roman"/>
              </a:rPr>
              <a:t>Uses deep learning–based image classification models to learn disease-specific visual patterns</a:t>
            </a:r>
          </a:p>
          <a:p>
            <a:pPr marL="285750" indent="-285750">
              <a:buChar char="•"/>
            </a:pPr>
            <a:r>
              <a:rPr lang="en-US">
                <a:latin typeface="Times New Roman"/>
              </a:rPr>
              <a:t>Classifies medical images into Normal vs. Osteoarthritis categories</a:t>
            </a:r>
          </a:p>
          <a:p>
            <a:pPr marL="285750" indent="-285750">
              <a:buChar char="•"/>
            </a:pPr>
            <a:r>
              <a:rPr lang="en-US">
                <a:latin typeface="Times New Roman"/>
              </a:rPr>
              <a:t>Reduces manual interpretation time and subjectivity in diagnosis</a:t>
            </a:r>
          </a:p>
          <a:p>
            <a:pPr marL="285750" indent="-285750">
              <a:buChar char="•"/>
            </a:pPr>
            <a:r>
              <a:rPr lang="en-US">
                <a:latin typeface="Times New Roman"/>
              </a:rPr>
              <a:t>Prototype demonstrates validated prediction performance using real medical image datasets</a:t>
            </a:r>
          </a:p>
          <a:p>
            <a:pPr algn="l"/>
            <a:endParaRPr lang="en-US">
              <a:latin typeface="Times New Roman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1FB5B8-7178-E605-5B73-7D7951365EB7}"/>
              </a:ext>
            </a:extLst>
          </p:cNvPr>
          <p:cNvSpPr txBox="1"/>
          <p:nvPr/>
        </p:nvSpPr>
        <p:spPr>
          <a:xfrm>
            <a:off x="8501367" y="4685645"/>
            <a:ext cx="642633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14</a:t>
            </a:r>
            <a:endParaRPr lang="en-US" sz="1200" b="1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200" b="1">
              <a:solidFill>
                <a:schemeClr val="bg1"/>
              </a:solidFill>
              <a:latin typeface="Calibri body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4898AF4-014E-9AED-F881-6CE2A40949E6}"/>
              </a:ext>
            </a:extLst>
          </p:cNvPr>
          <p:cNvSpPr txBox="1"/>
          <p:nvPr/>
        </p:nvSpPr>
        <p:spPr>
          <a:xfrm>
            <a:off x="932569" y="2377693"/>
            <a:ext cx="7281413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User Requirements Addressed by the solution</a:t>
            </a:r>
            <a:endParaRPr lang="en-US"/>
          </a:p>
          <a:p>
            <a:pPr algn="l"/>
            <a:endParaRPr lang="en-US" sz="2000" b="1">
              <a:latin typeface="Cambria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D785AC9-F2AF-8855-4CC7-90063704ED10}"/>
              </a:ext>
            </a:extLst>
          </p:cNvPr>
          <p:cNvSpPr txBox="1"/>
          <p:nvPr/>
        </p:nvSpPr>
        <p:spPr>
          <a:xfrm>
            <a:off x="1025741" y="2876867"/>
            <a:ext cx="4881319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Times New Roman"/>
              </a:rPr>
              <a:t>Healthcare Professionals</a:t>
            </a:r>
            <a:endParaRPr lang="en-US">
              <a:latin typeface="Times New Roman"/>
            </a:endParaRPr>
          </a:p>
          <a:p>
            <a:pPr marL="285750" indent="-285750">
              <a:buChar char="•"/>
            </a:pPr>
            <a:r>
              <a:rPr lang="en-US">
                <a:latin typeface="Times New Roman"/>
              </a:rPr>
              <a:t>AI-assisted decision support for image interpretation</a:t>
            </a:r>
          </a:p>
          <a:p>
            <a:pPr marL="285750" indent="-285750">
              <a:buChar char="•"/>
            </a:pPr>
            <a:r>
              <a:rPr lang="en-US">
                <a:latin typeface="Times New Roman"/>
              </a:rPr>
              <a:t>Reduced manual workload and diagnostic subjectivity</a:t>
            </a:r>
          </a:p>
          <a:p>
            <a:pPr marL="285750" indent="-285750">
              <a:buChar char="•"/>
            </a:pPr>
            <a:r>
              <a:rPr lang="en-US">
                <a:latin typeface="Times New Roman"/>
              </a:rPr>
              <a:t>Consistent and repeatable diagnostic results</a:t>
            </a:r>
          </a:p>
          <a:p>
            <a:endParaRPr lang="en-US" b="1">
              <a:latin typeface="Times New Roman"/>
            </a:endParaRPr>
          </a:p>
          <a:p>
            <a:endParaRPr lang="en-US" b="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69873726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9">
          <a:extLst>
            <a:ext uri="{FF2B5EF4-FFF2-40B4-BE49-F238E27FC236}">
              <a16:creationId xmlns:a16="http://schemas.microsoft.com/office/drawing/2014/main" id="{AC87CAF4-5841-5A7F-4E98-579DE0666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E1CFFD2-EFE0-BEFA-345F-C72855FC97AE}"/>
              </a:ext>
            </a:extLst>
          </p:cNvPr>
          <p:cNvSpPr txBox="1"/>
          <p:nvPr/>
        </p:nvSpPr>
        <p:spPr>
          <a:xfrm>
            <a:off x="8501367" y="4685645"/>
            <a:ext cx="642633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b="1">
                <a:solidFill>
                  <a:schemeClr val="accent5">
                    <a:lumMod val="10000"/>
                  </a:schemeClr>
                </a:solidFill>
                <a:latin typeface="Calibri"/>
                <a:ea typeface="Calibri"/>
                <a:cs typeface="Calibri"/>
              </a:rPr>
              <a:t>15</a:t>
            </a:r>
            <a:endParaRPr lang="en-US" sz="1200" b="1">
              <a:solidFill>
                <a:schemeClr val="accent5">
                  <a:lumMod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200" b="1">
              <a:solidFill>
                <a:schemeClr val="accent5">
                  <a:lumMod val="10000"/>
                </a:schemeClr>
              </a:solidFill>
              <a:latin typeface="Calibri body"/>
            </a:endParaRPr>
          </a:p>
        </p:txBody>
      </p:sp>
      <p:pic>
        <p:nvPicPr>
          <p:cNvPr id="5" name="Picture 4" descr="Blue text on a black background&#10;&#10;AI-generated content may be incorrect.">
            <a:extLst>
              <a:ext uri="{FF2B5EF4-FFF2-40B4-BE49-F238E27FC236}">
                <a16:creationId xmlns:a16="http://schemas.microsoft.com/office/drawing/2014/main" id="{7C3C02A1-64E7-67D7-C9F0-2E52B85DDE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582541"/>
            <a:ext cx="2209800" cy="42689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652638-7CF4-4875-E507-FD392C59CAE7}"/>
              </a:ext>
            </a:extLst>
          </p:cNvPr>
          <p:cNvSpPr txBox="1"/>
          <p:nvPr/>
        </p:nvSpPr>
        <p:spPr>
          <a:xfrm>
            <a:off x="238517" y="517618"/>
            <a:ext cx="5232018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2000" b="1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  <a:cs typeface="Oswald"/>
                <a:sym typeface="Oswald"/>
              </a:rPr>
              <a:t>Design Excellence/ Contribution</a:t>
            </a:r>
            <a:endParaRPr lang="en-US" sz="2000" b="1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Oswald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73481CD-727C-5299-00E6-CC7E264B73C9}"/>
              </a:ext>
            </a:extLst>
          </p:cNvPr>
          <p:cNvSpPr/>
          <p:nvPr/>
        </p:nvSpPr>
        <p:spPr>
          <a:xfrm>
            <a:off x="1828800" y="4647485"/>
            <a:ext cx="6816365" cy="3619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lang="en-US" b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IT22223708 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 |   </a:t>
            </a:r>
            <a:r>
              <a:rPr lang="en-US" b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Fernando W.D.A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  |   25-26J-112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4BBB82-1F2E-1A7B-D9D0-4B6437E1313D}"/>
              </a:ext>
            </a:extLst>
          </p:cNvPr>
          <p:cNvSpPr txBox="1"/>
          <p:nvPr/>
        </p:nvSpPr>
        <p:spPr>
          <a:xfrm>
            <a:off x="136179" y="3195"/>
            <a:ext cx="8875239" cy="4311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3075"/>
              </a:lnSpc>
            </a:pPr>
            <a:r>
              <a:rPr lang="en-US" sz="1200" b="1" i="1">
                <a:solidFill>
                  <a:srgbClr val="1A456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~ Analyze X-ray or MRI images for disease prediction ~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DF0F6E-3918-D0C5-AF9A-981476EDC886}"/>
              </a:ext>
            </a:extLst>
          </p:cNvPr>
          <p:cNvSpPr txBox="1"/>
          <p:nvPr/>
        </p:nvSpPr>
        <p:spPr>
          <a:xfrm>
            <a:off x="241703" y="998126"/>
            <a:ext cx="424722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latin typeface="Cambria"/>
              </a:rPr>
              <a:t>Data Preparation</a:t>
            </a:r>
            <a:endParaRPr lang="en-US" sz="1600">
              <a:latin typeface="Cambria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latin typeface="Times New Roman"/>
              </a:rPr>
              <a:t>Applied stratified 70/15/15 re-splitting to ensure fair class distribution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latin typeface="Times New Roman"/>
              </a:rPr>
              <a:t>Prevented data leakage between training, validation, and testing sets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10E837-F5E1-E5C7-8A7D-2D5B8D17BB36}"/>
              </a:ext>
            </a:extLst>
          </p:cNvPr>
          <p:cNvSpPr txBox="1"/>
          <p:nvPr/>
        </p:nvSpPr>
        <p:spPr>
          <a:xfrm>
            <a:off x="4785641" y="1001171"/>
            <a:ext cx="4037286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latin typeface="Cambria"/>
              </a:rPr>
              <a:t>Advanced Image Preprocessing</a:t>
            </a:r>
            <a:endParaRPr lang="en-US" sz="1600">
              <a:latin typeface="Cambria"/>
            </a:endParaRPr>
          </a:p>
          <a:p>
            <a:pPr marL="285750" indent="-285750">
              <a:buChar char="•"/>
            </a:pPr>
            <a:r>
              <a:rPr lang="en-US">
                <a:latin typeface="Times New Roman"/>
              </a:rPr>
              <a:t>Enhanced knee joint visibility using </a:t>
            </a:r>
            <a:r>
              <a:rPr lang="en-US" b="1">
                <a:latin typeface="Times New Roman"/>
              </a:rPr>
              <a:t>CLAHE.</a:t>
            </a:r>
          </a:p>
          <a:p>
            <a:pPr marL="285750" indent="-285750">
              <a:buChar char="•"/>
            </a:pPr>
            <a:r>
              <a:rPr lang="en-US">
                <a:latin typeface="Times New Roman"/>
              </a:rPr>
              <a:t>Improved feature clarity in low-contrast medical X-ray images.</a:t>
            </a:r>
          </a:p>
          <a:p>
            <a:pPr marL="285750" indent="-285750">
              <a:buChar char="•"/>
            </a:pPr>
            <a:r>
              <a:rPr lang="en-US">
                <a:latin typeface="Times New Roman"/>
              </a:rPr>
              <a:t>Applied consistent preprocessing across all experiments for fair comparison.</a:t>
            </a:r>
          </a:p>
          <a:p>
            <a:pPr algn="l"/>
            <a:endParaRPr lang="en-US">
              <a:latin typeface="Times New Roman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14A3E1-2663-478A-4C73-D0E7F6237BDA}"/>
              </a:ext>
            </a:extLst>
          </p:cNvPr>
          <p:cNvSpPr txBox="1"/>
          <p:nvPr/>
        </p:nvSpPr>
        <p:spPr>
          <a:xfrm>
            <a:off x="229090" y="2265983"/>
            <a:ext cx="401126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latin typeface="Cambria"/>
              </a:rPr>
              <a:t>Multi-Model Deep Learning Evaluation</a:t>
            </a:r>
          </a:p>
          <a:p>
            <a:pPr marL="285750" indent="-285750">
              <a:buChar char="•"/>
            </a:pPr>
            <a:r>
              <a:rPr lang="en-US">
                <a:latin typeface="Times New Roman"/>
              </a:rPr>
              <a:t>Designed and trained multiple CNN architectures</a:t>
            </a:r>
          </a:p>
          <a:p>
            <a:pPr marL="285750" indent="-285750">
              <a:buChar char="•"/>
            </a:pPr>
            <a:r>
              <a:rPr lang="en-US">
                <a:latin typeface="Times New Roman"/>
              </a:rPr>
              <a:t>Enabled objective comparison to identify the most suitable architecture for KOA detection</a:t>
            </a:r>
          </a:p>
          <a:p>
            <a:pPr algn="l"/>
            <a:endParaRPr lang="en-US">
              <a:latin typeface="Times New Roman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B06DF7-EA51-F209-60B1-EEF6C4EFAD39}"/>
              </a:ext>
            </a:extLst>
          </p:cNvPr>
          <p:cNvSpPr txBox="1"/>
          <p:nvPr/>
        </p:nvSpPr>
        <p:spPr>
          <a:xfrm>
            <a:off x="4914321" y="2509663"/>
            <a:ext cx="3517729" cy="9660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59A48A6-D5A6-EC8B-1128-C7E8882D8BB4}"/>
              </a:ext>
            </a:extLst>
          </p:cNvPr>
          <p:cNvSpPr txBox="1"/>
          <p:nvPr/>
        </p:nvSpPr>
        <p:spPr>
          <a:xfrm>
            <a:off x="4785829" y="2572294"/>
            <a:ext cx="4223625" cy="18466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latin typeface="Cambria"/>
              </a:rPr>
              <a:t>Two-Stage Transfer Learning Strategy</a:t>
            </a:r>
          </a:p>
          <a:p>
            <a:pPr marL="285750" indent="-285750">
              <a:buChar char="•"/>
            </a:pPr>
            <a:r>
              <a:rPr lang="en-US">
                <a:latin typeface="Times New Roman"/>
              </a:rPr>
              <a:t>Stage 1: Feature extraction using frozen pre-trained backbones</a:t>
            </a:r>
          </a:p>
          <a:p>
            <a:pPr marL="285750" indent="-285750">
              <a:buChar char="•"/>
            </a:pPr>
            <a:r>
              <a:rPr lang="en-US">
                <a:latin typeface="Times New Roman"/>
              </a:rPr>
              <a:t>Stage 2: Fine-tuning higher-level layers for medical domain adaptation</a:t>
            </a:r>
          </a:p>
          <a:p>
            <a:pPr marL="285750" indent="-285750">
              <a:buChar char="•"/>
            </a:pPr>
            <a:r>
              <a:rPr lang="en-US">
                <a:latin typeface="Times New Roman"/>
              </a:rPr>
              <a:t>Reduced overfitting while improving generalization on unseen data</a:t>
            </a:r>
          </a:p>
          <a:p>
            <a:pPr algn="l"/>
            <a:endParaRPr lang="en-US">
              <a:latin typeface="Times New Roman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AA4844E-46BE-7C99-1C1F-9B73A15C2357}"/>
              </a:ext>
            </a:extLst>
          </p:cNvPr>
          <p:cNvSpPr txBox="1"/>
          <p:nvPr/>
        </p:nvSpPr>
        <p:spPr>
          <a:xfrm>
            <a:off x="221074" y="3297028"/>
            <a:ext cx="4037795" cy="141577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latin typeface="Times New Roman"/>
              </a:rPr>
              <a:t>Comprehensive Model </a:t>
            </a:r>
            <a:r>
              <a:rPr lang="en-US" sz="1600" b="1" err="1">
                <a:latin typeface="Times New Roman"/>
              </a:rPr>
              <a:t>Evalutions</a:t>
            </a:r>
            <a:endParaRPr lang="en-US" sz="1600" b="1">
              <a:latin typeface="Times New Roman"/>
            </a:endParaRPr>
          </a:p>
          <a:p>
            <a:pPr marL="285750" indent="-285750">
              <a:buChar char="•"/>
            </a:pPr>
            <a:r>
              <a:rPr lang="en-US">
                <a:latin typeface="Times New Roman"/>
              </a:rPr>
              <a:t>Evaluated models using:</a:t>
            </a:r>
          </a:p>
          <a:p>
            <a:pPr lvl="1"/>
            <a:r>
              <a:rPr lang="en-US">
                <a:latin typeface="Times New Roman"/>
              </a:rPr>
              <a:t>           -Accuracy</a:t>
            </a:r>
          </a:p>
          <a:p>
            <a:pPr lvl="1"/>
            <a:r>
              <a:rPr lang="en-US">
                <a:latin typeface="Times New Roman"/>
              </a:rPr>
              <a:t>           -Confusion Matrix</a:t>
            </a:r>
          </a:p>
          <a:p>
            <a:pPr lvl="1"/>
            <a:r>
              <a:rPr lang="en-US">
                <a:latin typeface="Times New Roman"/>
              </a:rPr>
              <a:t>           -ROC–AUC</a:t>
            </a:r>
          </a:p>
          <a:p>
            <a:pPr>
              <a:buChar char="•"/>
            </a:pPr>
            <a:endParaRPr lang="en-US" b="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25710442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41C6A0E-BA02-AF3C-0A32-D628A5766EF0}"/>
              </a:ext>
            </a:extLst>
          </p:cNvPr>
          <p:cNvSpPr txBox="1"/>
          <p:nvPr/>
        </p:nvSpPr>
        <p:spPr>
          <a:xfrm>
            <a:off x="8501367" y="4685645"/>
            <a:ext cx="642633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b="1">
                <a:solidFill>
                  <a:schemeClr val="accent5">
                    <a:lumMod val="10000"/>
                  </a:schemeClr>
                </a:solidFill>
                <a:latin typeface="Calibri"/>
                <a:ea typeface="Calibri"/>
                <a:cs typeface="Calibri"/>
              </a:rPr>
              <a:t>16</a:t>
            </a:r>
            <a:endParaRPr lang="en-US" sz="1200" b="1">
              <a:solidFill>
                <a:schemeClr val="accent5">
                  <a:lumMod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200" b="1">
              <a:solidFill>
                <a:schemeClr val="accent5">
                  <a:lumMod val="10000"/>
                </a:schemeClr>
              </a:solidFill>
              <a:latin typeface="Calibri body"/>
            </a:endParaRPr>
          </a:p>
        </p:txBody>
      </p:sp>
      <p:pic>
        <p:nvPicPr>
          <p:cNvPr id="5" name="Picture 4" descr="Blue text on a black background&#10;&#10;AI-generated content may be incorrect.">
            <a:extLst>
              <a:ext uri="{FF2B5EF4-FFF2-40B4-BE49-F238E27FC236}">
                <a16:creationId xmlns:a16="http://schemas.microsoft.com/office/drawing/2014/main" id="{78E6DC2D-207C-A24E-D1BE-76EDB80858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4582541"/>
            <a:ext cx="2209800" cy="42689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640E1F5-0762-7C9D-0B98-B8870DA08C57}"/>
              </a:ext>
            </a:extLst>
          </p:cNvPr>
          <p:cNvSpPr/>
          <p:nvPr/>
        </p:nvSpPr>
        <p:spPr>
          <a:xfrm>
            <a:off x="1828800" y="4647485"/>
            <a:ext cx="6816365" cy="3619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lang="en-US" b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IT22223708 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 |   </a:t>
            </a:r>
            <a:r>
              <a:rPr lang="en-US" b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Fernando W.D.A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  |   25-26J-112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709810-9071-D4BD-6EDC-88DA30D41074}"/>
              </a:ext>
            </a:extLst>
          </p:cNvPr>
          <p:cNvSpPr txBox="1"/>
          <p:nvPr/>
        </p:nvSpPr>
        <p:spPr>
          <a:xfrm>
            <a:off x="136742" y="337556"/>
            <a:ext cx="3360943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  <a:sym typeface="Oswald"/>
              </a:rPr>
              <a:t>Trained Models</a:t>
            </a:r>
            <a:endParaRPr lang="en-US" sz="2400" b="1">
              <a:solidFill>
                <a:schemeClr val="accent1">
                  <a:lumMod val="50000"/>
                </a:schemeClr>
              </a:solidFill>
              <a:latin typeface="Cambria"/>
              <a:ea typeface="Cambri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B10E66-CC67-74A5-565E-9129ECBF7859}"/>
              </a:ext>
            </a:extLst>
          </p:cNvPr>
          <p:cNvSpPr txBox="1"/>
          <p:nvPr/>
        </p:nvSpPr>
        <p:spPr>
          <a:xfrm>
            <a:off x="136179" y="3195"/>
            <a:ext cx="8875239" cy="4311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3075"/>
              </a:lnSpc>
            </a:pPr>
            <a:r>
              <a:rPr lang="en-US" sz="1200" b="1" i="1">
                <a:solidFill>
                  <a:srgbClr val="1A456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~ Analyze X-ray or MRI images for disease prediction ~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CF026FB-7050-24BB-A9E0-0CEC0365C5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6467350"/>
              </p:ext>
            </p:extLst>
          </p:nvPr>
        </p:nvGraphicFramePr>
        <p:xfrm>
          <a:off x="231448" y="730204"/>
          <a:ext cx="5116183" cy="3855713"/>
        </p:xfrm>
        <a:graphic>
          <a:graphicData uri="http://schemas.openxmlformats.org/drawingml/2006/table">
            <a:tbl>
              <a:tblPr firstRow="1" bandRow="1">
                <a:tableStyleId>{5FC4995F-AF2F-4DDC-A3E2-27C249989696}</a:tableStyleId>
              </a:tblPr>
              <a:tblGrid>
                <a:gridCol w="1827958">
                  <a:extLst>
                    <a:ext uri="{9D8B030D-6E8A-4147-A177-3AD203B41FA5}">
                      <a16:colId xmlns:a16="http://schemas.microsoft.com/office/drawing/2014/main" val="4251707893"/>
                    </a:ext>
                  </a:extLst>
                </a:gridCol>
                <a:gridCol w="1096075">
                  <a:extLst>
                    <a:ext uri="{9D8B030D-6E8A-4147-A177-3AD203B41FA5}">
                      <a16:colId xmlns:a16="http://schemas.microsoft.com/office/drawing/2014/main" val="2277909040"/>
                    </a:ext>
                  </a:extLst>
                </a:gridCol>
                <a:gridCol w="1096075">
                  <a:extLst>
                    <a:ext uri="{9D8B030D-6E8A-4147-A177-3AD203B41FA5}">
                      <a16:colId xmlns:a16="http://schemas.microsoft.com/office/drawing/2014/main" val="2643446573"/>
                    </a:ext>
                  </a:extLst>
                </a:gridCol>
                <a:gridCol w="1096075">
                  <a:extLst>
                    <a:ext uri="{9D8B030D-6E8A-4147-A177-3AD203B41FA5}">
                      <a16:colId xmlns:a16="http://schemas.microsoft.com/office/drawing/2014/main" val="3757941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i="0">
                          <a:latin typeface="Arial"/>
                          <a:cs typeface="Times New Roman"/>
                        </a:rPr>
                        <a:t>Model</a:t>
                      </a:r>
                    </a:p>
                  </a:txBody>
                  <a:tcPr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i="0">
                          <a:latin typeface="Arial"/>
                          <a:cs typeface="Times New Roman"/>
                        </a:rPr>
                        <a:t>Training</a:t>
                      </a:r>
                    </a:p>
                    <a:p>
                      <a:pPr lvl="0">
                        <a:buNone/>
                      </a:pPr>
                      <a:r>
                        <a:rPr lang="en-US" b="1" i="0">
                          <a:latin typeface="Arial"/>
                          <a:cs typeface="Times New Roman"/>
                        </a:rPr>
                        <a:t>Accuracy</a:t>
                      </a:r>
                    </a:p>
                  </a:txBody>
                  <a:tcPr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i="0">
                          <a:latin typeface="Arial"/>
                          <a:cs typeface="Times New Roman"/>
                        </a:rPr>
                        <a:t>Validation</a:t>
                      </a:r>
                    </a:p>
                    <a:p>
                      <a:pPr lvl="0">
                        <a:buNone/>
                      </a:pPr>
                      <a:r>
                        <a:rPr lang="en-US" b="1" i="0">
                          <a:latin typeface="Arial"/>
                          <a:cs typeface="Times New Roman"/>
                        </a:rPr>
                        <a:t>Accuracy</a:t>
                      </a:r>
                    </a:p>
                  </a:txBody>
                  <a:tcPr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i="0">
                          <a:latin typeface="Arial"/>
                          <a:cs typeface="Times New Roman"/>
                        </a:rPr>
                        <a:t>Testing </a:t>
                      </a:r>
                    </a:p>
                    <a:p>
                      <a:pPr lvl="0">
                        <a:buNone/>
                      </a:pPr>
                      <a:r>
                        <a:rPr lang="en-US" b="1" i="0">
                          <a:latin typeface="Arial"/>
                          <a:cs typeface="Times New Roman"/>
                        </a:rPr>
                        <a:t>Accuracy</a:t>
                      </a:r>
                    </a:p>
                  </a:txBody>
                  <a:tcPr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4128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Times New Roman"/>
                          <a:cs typeface="Times New Roman"/>
                        </a:rPr>
                        <a:t>DenseNet201</a:t>
                      </a:r>
                      <a:endParaRPr lang="en-US">
                        <a:latin typeface="Times New Roman"/>
                        <a:cs typeface="Times New Roman"/>
                      </a:endParaRPr>
                    </a:p>
                  </a:txBody>
                  <a:tcPr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Times New Roman"/>
                          <a:cs typeface="Times New Roman"/>
                        </a:rPr>
                        <a:t>88.26%</a:t>
                      </a:r>
                      <a:endParaRPr lang="en-US">
                        <a:latin typeface="Times New Roman"/>
                        <a:cs typeface="Times New Roman"/>
                      </a:endParaRPr>
                    </a:p>
                  </a:txBody>
                  <a:tcPr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Times New Roman"/>
                          <a:cs typeface="Times New Roman"/>
                        </a:rPr>
                        <a:t>90.86%</a:t>
                      </a:r>
                      <a:endParaRPr lang="en-US">
                        <a:latin typeface="Times New Roman"/>
                        <a:cs typeface="Times New Roman"/>
                      </a:endParaRPr>
                    </a:p>
                  </a:txBody>
                  <a:tcPr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Times New Roman"/>
                          <a:cs typeface="Times New Roman"/>
                        </a:rPr>
                        <a:t>87.48%</a:t>
                      </a:r>
                      <a:endParaRPr lang="en-US">
                        <a:latin typeface="Times New Roman"/>
                        <a:cs typeface="Times New Roman"/>
                      </a:endParaRPr>
                    </a:p>
                  </a:txBody>
                  <a:tcPr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3642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Times New Roman"/>
                          <a:cs typeface="Times New Roman"/>
                        </a:rPr>
                        <a:t>EfficientNetB3</a:t>
                      </a:r>
                      <a:endParaRPr lang="en-US">
                        <a:latin typeface="Times New Roman"/>
                        <a:cs typeface="Times New Roman"/>
                      </a:endParaRPr>
                    </a:p>
                  </a:txBody>
                  <a:tcPr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Times New Roman"/>
                          <a:cs typeface="Times New Roman"/>
                        </a:rPr>
                        <a:t>91.30%</a:t>
                      </a:r>
                      <a:endParaRPr lang="en-US">
                        <a:latin typeface="Times New Roman"/>
                        <a:cs typeface="Times New Roman"/>
                      </a:endParaRPr>
                    </a:p>
                  </a:txBody>
                  <a:tcPr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Times New Roman"/>
                          <a:cs typeface="Times New Roman"/>
                        </a:rPr>
                        <a:t>99.06%</a:t>
                      </a:r>
                      <a:endParaRPr lang="en-US">
                        <a:latin typeface="Times New Roman"/>
                        <a:cs typeface="Times New Roman"/>
                      </a:endParaRPr>
                    </a:p>
                  </a:txBody>
                  <a:tcPr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Times New Roman"/>
                          <a:cs typeface="Times New Roman"/>
                        </a:rPr>
                        <a:t>55.98%</a:t>
                      </a:r>
                      <a:endParaRPr lang="en-US">
                        <a:latin typeface="Times New Roman"/>
                        <a:cs typeface="Times New Roman"/>
                      </a:endParaRPr>
                    </a:p>
                  </a:txBody>
                  <a:tcPr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3150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Times New Roman"/>
                          <a:cs typeface="Times New Roman"/>
                        </a:rPr>
                        <a:t>Resnet50</a:t>
                      </a:r>
                      <a:endParaRPr lang="en-US">
                        <a:latin typeface="Times New Roman"/>
                        <a:cs typeface="Times New Roman"/>
                      </a:endParaRPr>
                    </a:p>
                  </a:txBody>
                  <a:tcPr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Times New Roman"/>
                          <a:cs typeface="Times New Roman"/>
                        </a:rPr>
                        <a:t>88.22%</a:t>
                      </a:r>
                      <a:endParaRPr lang="en-US">
                        <a:latin typeface="Times New Roman"/>
                        <a:cs typeface="Times New Roman"/>
                      </a:endParaRPr>
                    </a:p>
                  </a:txBody>
                  <a:tcPr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Times New Roman"/>
                          <a:cs typeface="Times New Roman"/>
                        </a:rPr>
                        <a:t>89.10%</a:t>
                      </a:r>
                      <a:endParaRPr lang="en-US">
                        <a:latin typeface="Times New Roman"/>
                        <a:cs typeface="Times New Roman"/>
                      </a:endParaRPr>
                    </a:p>
                  </a:txBody>
                  <a:tcPr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Times New Roman"/>
                          <a:cs typeface="Times New Roman"/>
                        </a:rPr>
                        <a:t>86.77%</a:t>
                      </a:r>
                      <a:endParaRPr lang="en-US">
                        <a:latin typeface="Times New Roman"/>
                        <a:cs typeface="Times New Roman"/>
                      </a:endParaRPr>
                    </a:p>
                  </a:txBody>
                  <a:tcPr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2336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Times New Roman"/>
                          <a:cs typeface="Times New Roman"/>
                        </a:rPr>
                        <a:t>AlexNet</a:t>
                      </a:r>
                      <a:endParaRPr lang="en-US" err="1">
                        <a:latin typeface="Times New Roman"/>
                        <a:cs typeface="Times New Roman"/>
                      </a:endParaRPr>
                    </a:p>
                  </a:txBody>
                  <a:tcPr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Times New Roman"/>
                          <a:cs typeface="Times New Roman"/>
                        </a:rPr>
                        <a:t>74.15%</a:t>
                      </a:r>
                      <a:endParaRPr lang="en-US">
                        <a:latin typeface="Times New Roman"/>
                        <a:cs typeface="Times New Roman"/>
                      </a:endParaRPr>
                    </a:p>
                  </a:txBody>
                  <a:tcPr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Times New Roman"/>
                          <a:cs typeface="Times New Roman"/>
                        </a:rPr>
                        <a:t>80.67%</a:t>
                      </a:r>
                      <a:endParaRPr lang="en-US">
                        <a:latin typeface="Times New Roman"/>
                        <a:cs typeface="Times New Roman"/>
                      </a:endParaRPr>
                    </a:p>
                  </a:txBody>
                  <a:tcPr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Times New Roman"/>
                          <a:cs typeface="Times New Roman"/>
                        </a:rPr>
                        <a:t>79.72%</a:t>
                      </a:r>
                      <a:endParaRPr lang="en-US">
                        <a:latin typeface="Times New Roman"/>
                        <a:cs typeface="Times New Roman"/>
                      </a:endParaRPr>
                    </a:p>
                  </a:txBody>
                  <a:tcPr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5654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Times New Roman"/>
                          <a:cs typeface="Times New Roman"/>
                        </a:rPr>
                        <a:t>LeNet-5</a:t>
                      </a:r>
                      <a:endParaRPr lang="en-US">
                        <a:latin typeface="Times New Roman"/>
                        <a:cs typeface="Times New Roman"/>
                      </a:endParaRPr>
                    </a:p>
                  </a:txBody>
                  <a:tcPr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Times New Roman"/>
                          <a:cs typeface="Times New Roman"/>
                        </a:rPr>
                        <a:t>49.86%</a:t>
                      </a:r>
                      <a:endParaRPr lang="en-US">
                        <a:latin typeface="Times New Roman"/>
                        <a:cs typeface="Times New Roman"/>
                      </a:endParaRPr>
                    </a:p>
                  </a:txBody>
                  <a:tcPr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Times New Roman"/>
                          <a:cs typeface="Times New Roman"/>
                        </a:rPr>
                        <a:t>49.38%</a:t>
                      </a:r>
                      <a:endParaRPr lang="en-US">
                        <a:latin typeface="Times New Roman"/>
                        <a:cs typeface="Times New Roman"/>
                      </a:endParaRPr>
                    </a:p>
                  </a:txBody>
                  <a:tcPr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Times New Roman"/>
                          <a:cs typeface="Times New Roman"/>
                        </a:rPr>
                        <a:t>52.20%</a:t>
                      </a:r>
                      <a:endParaRPr lang="en-US">
                        <a:latin typeface="Times New Roman"/>
                        <a:cs typeface="Times New Roman"/>
                      </a:endParaRPr>
                    </a:p>
                  </a:txBody>
                  <a:tcPr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8294335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Times New Roman"/>
                          <a:cs typeface="Times New Roman"/>
                        </a:rPr>
                        <a:t>GoogLeNet</a:t>
                      </a:r>
                      <a:endParaRPr lang="en-US" err="1">
                        <a:latin typeface="Times New Roman"/>
                        <a:cs typeface="Times New Roman"/>
                      </a:endParaRPr>
                    </a:p>
                  </a:txBody>
                  <a:tcPr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Times New Roman"/>
                          <a:cs typeface="Times New Roman"/>
                        </a:rPr>
                        <a:t>89.62%</a:t>
                      </a:r>
                      <a:endParaRPr lang="en-US">
                        <a:latin typeface="Times New Roman"/>
                        <a:cs typeface="Times New Roman"/>
                      </a:endParaRPr>
                    </a:p>
                  </a:txBody>
                  <a:tcPr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Times New Roman"/>
                          <a:cs typeface="Times New Roman"/>
                        </a:rPr>
                        <a:t>87.87%</a:t>
                      </a:r>
                      <a:endParaRPr lang="en-US">
                        <a:latin typeface="Times New Roman"/>
                        <a:cs typeface="Times New Roman"/>
                      </a:endParaRPr>
                    </a:p>
                  </a:txBody>
                  <a:tcPr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Times New Roman"/>
                          <a:cs typeface="Times New Roman"/>
                        </a:rPr>
                        <a:t>88.01%</a:t>
                      </a:r>
                      <a:endParaRPr lang="en-US">
                        <a:latin typeface="Times New Roman"/>
                        <a:cs typeface="Times New Roman"/>
                      </a:endParaRPr>
                    </a:p>
                  </a:txBody>
                  <a:tcPr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7676277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Times New Roman"/>
                          <a:cs typeface="Times New Roman"/>
                        </a:rPr>
                        <a:t>MobileNetV3</a:t>
                      </a:r>
                      <a:endParaRPr lang="en-US" b="0">
                        <a:latin typeface="Times New Roman"/>
                        <a:cs typeface="Times New Roman"/>
                      </a:endParaRPr>
                    </a:p>
                  </a:txBody>
                  <a:tcPr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Times New Roman"/>
                          <a:cs typeface="Times New Roman"/>
                        </a:rPr>
                        <a:t>88.85%</a:t>
                      </a:r>
                      <a:endParaRPr lang="en-US">
                        <a:latin typeface="Times New Roman"/>
                        <a:cs typeface="Times New Roman"/>
                      </a:endParaRPr>
                    </a:p>
                  </a:txBody>
                  <a:tcPr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Times New Roman"/>
                          <a:cs typeface="Times New Roman"/>
                        </a:rPr>
                        <a:t>85.06%</a:t>
                      </a:r>
                      <a:endParaRPr lang="en-US">
                        <a:latin typeface="Times New Roman"/>
                        <a:cs typeface="Times New Roman"/>
                      </a:endParaRPr>
                    </a:p>
                  </a:txBody>
                  <a:tcPr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Times New Roman"/>
                          <a:cs typeface="Times New Roman"/>
                        </a:rPr>
                        <a:t>84.30%</a:t>
                      </a:r>
                      <a:endParaRPr lang="en-US">
                        <a:latin typeface="Times New Roman"/>
                        <a:cs typeface="Times New Roman"/>
                      </a:endParaRPr>
                    </a:p>
                  </a:txBody>
                  <a:tcPr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454011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1" i="0" u="none" strike="noStrike" noProof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YOLOv8</a:t>
                      </a:r>
                      <a:endParaRPr lang="en-US" b="1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      -</a:t>
                      </a:r>
                    </a:p>
                  </a:txBody>
                  <a:tcPr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1" i="0" u="none" strike="noStrike" noProof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91.04%</a:t>
                      </a:r>
                      <a:endParaRPr lang="en-US" b="1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1" i="0" u="none" strike="noStrike" noProof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90.83%</a:t>
                      </a:r>
                      <a:endParaRPr lang="en-US" b="1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0448817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Times New Roman"/>
                          <a:cs typeface="Times New Roman"/>
                        </a:rPr>
                        <a:t>YOLOv11</a:t>
                      </a:r>
                      <a:endParaRPr lang="en-US">
                        <a:latin typeface="Times New Roman"/>
                        <a:cs typeface="Times New Roman"/>
                      </a:endParaRPr>
                    </a:p>
                  </a:txBody>
                  <a:tcPr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>
                          <a:latin typeface="Times New Roman"/>
                          <a:cs typeface="Times New Roman"/>
                        </a:rPr>
                        <a:t>       - </a:t>
                      </a:r>
                    </a:p>
                  </a:txBody>
                  <a:tcPr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Times New Roman"/>
                          <a:cs typeface="Times New Roman"/>
                        </a:rPr>
                        <a:t>91.39%</a:t>
                      </a:r>
                      <a:endParaRPr lang="en-US">
                        <a:latin typeface="Times New Roman"/>
                        <a:cs typeface="Times New Roman"/>
                      </a:endParaRPr>
                    </a:p>
                  </a:txBody>
                  <a:tcPr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Times New Roman"/>
                          <a:cs typeface="Times New Roman"/>
                        </a:rPr>
                        <a:t>91.01%</a:t>
                      </a:r>
                      <a:endParaRPr lang="en-US">
                        <a:latin typeface="Times New Roman"/>
                        <a:cs typeface="Times New Roman"/>
                      </a:endParaRPr>
                    </a:p>
                  </a:txBody>
                  <a:tcPr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4591536"/>
                  </a:ext>
                </a:extLst>
              </a:tr>
            </a:tbl>
          </a:graphicData>
        </a:graphic>
      </p:graphicFrame>
      <p:pic>
        <p:nvPicPr>
          <p:cNvPr id="13" name="Picture 12" descr="A group of graphs with numbers&#10;&#10;AI-generated content may be incorrect.">
            <a:extLst>
              <a:ext uri="{FF2B5EF4-FFF2-40B4-BE49-F238E27FC236}">
                <a16:creationId xmlns:a16="http://schemas.microsoft.com/office/drawing/2014/main" id="{1D7A3AA3-6CB4-D556-EFF2-2437F69F4D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8058" y="798534"/>
            <a:ext cx="3382028" cy="2794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119060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4">
          <a:extLst>
            <a:ext uri="{FF2B5EF4-FFF2-40B4-BE49-F238E27FC236}">
              <a16:creationId xmlns:a16="http://schemas.microsoft.com/office/drawing/2014/main" id="{16F27EC3-C03A-6EBD-E660-F3D7B5E1A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32">
            <a:extLst>
              <a:ext uri="{FF2B5EF4-FFF2-40B4-BE49-F238E27FC236}">
                <a16:creationId xmlns:a16="http://schemas.microsoft.com/office/drawing/2014/main" id="{73153317-E4B3-6063-83FE-FB9BFD9B2DB2}"/>
              </a:ext>
            </a:extLst>
          </p:cNvPr>
          <p:cNvSpPr txBox="1"/>
          <p:nvPr/>
        </p:nvSpPr>
        <p:spPr>
          <a:xfrm>
            <a:off x="329458" y="2287524"/>
            <a:ext cx="8313164" cy="318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1">
              <a:lnSpc>
                <a:spcPts val="2660"/>
              </a:lnSpc>
              <a:spcBef>
                <a:spcPct val="0"/>
              </a:spcBef>
            </a:pPr>
            <a:r>
              <a:rPr lang="en-US" sz="2000" b="1" spc="57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  <a:cs typeface="Poppins Bold"/>
              </a:rPr>
              <a:t>Future Work</a:t>
            </a:r>
            <a:endParaRPr lang="en-US" sz="2000" b="1">
              <a:solidFill>
                <a:schemeClr val="accent1">
                  <a:lumMod val="50000"/>
                </a:schemeClr>
              </a:solidFill>
              <a:latin typeface="Cambria"/>
              <a:ea typeface="Cambri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0DDB591-7487-8F7D-CEA9-4FEAABD6CDD2}"/>
              </a:ext>
            </a:extLst>
          </p:cNvPr>
          <p:cNvSpPr txBox="1"/>
          <p:nvPr/>
        </p:nvSpPr>
        <p:spPr>
          <a:xfrm>
            <a:off x="8501367" y="4685645"/>
            <a:ext cx="642633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17</a:t>
            </a:r>
            <a:endParaRPr lang="en-US" sz="1200" b="1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200" b="1">
              <a:solidFill>
                <a:schemeClr val="accent5">
                  <a:lumMod val="10000"/>
                </a:schemeClr>
              </a:solidFill>
              <a:latin typeface="Calibri body"/>
            </a:endParaRPr>
          </a:p>
        </p:txBody>
      </p:sp>
      <p:pic>
        <p:nvPicPr>
          <p:cNvPr id="19" name="Picture 18" descr="Blue text on a black background&#10;&#10;AI-generated content may be incorrect.">
            <a:extLst>
              <a:ext uri="{FF2B5EF4-FFF2-40B4-BE49-F238E27FC236}">
                <a16:creationId xmlns:a16="http://schemas.microsoft.com/office/drawing/2014/main" id="{80EF78E9-6845-C1F0-FE99-60FB019927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582541"/>
            <a:ext cx="2209800" cy="426893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AC7ABA6-C8CA-B1B7-DB88-E9B1B91B9EB5}"/>
              </a:ext>
            </a:extLst>
          </p:cNvPr>
          <p:cNvSpPr/>
          <p:nvPr/>
        </p:nvSpPr>
        <p:spPr>
          <a:xfrm>
            <a:off x="1828800" y="4647485"/>
            <a:ext cx="6816365" cy="3619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lang="en-US" b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IT22223708 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 |   </a:t>
            </a:r>
            <a:r>
              <a:rPr lang="en-US" b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Fernando W.D.A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  |   25-26J-112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D1AFDC-5DDF-010C-8103-F6D9FA95936C}"/>
              </a:ext>
            </a:extLst>
          </p:cNvPr>
          <p:cNvSpPr txBox="1"/>
          <p:nvPr/>
        </p:nvSpPr>
        <p:spPr>
          <a:xfrm>
            <a:off x="136179" y="3195"/>
            <a:ext cx="8875239" cy="4311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3075"/>
              </a:lnSpc>
            </a:pPr>
            <a:r>
              <a:rPr lang="en-US" sz="1200" b="1" i="1">
                <a:solidFill>
                  <a:srgbClr val="1A456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~ Analyze X-ray or MRI images for disease prediction ~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D2E251-9105-5AF3-CE7F-FFF1017454E2}"/>
              </a:ext>
            </a:extLst>
          </p:cNvPr>
          <p:cNvSpPr txBox="1"/>
          <p:nvPr/>
        </p:nvSpPr>
        <p:spPr>
          <a:xfrm>
            <a:off x="229782" y="434235"/>
            <a:ext cx="4879434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User Feedback On Prototype</a:t>
            </a:r>
            <a:endParaRPr lang="en-US" sz="2000" b="1">
              <a:solidFill>
                <a:schemeClr val="accent1">
                  <a:lumMod val="50000"/>
                </a:schemeClr>
              </a:solidFill>
              <a:latin typeface="Cambri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F80D46-AEFA-0436-C878-2F40DD1DE0D0}"/>
              </a:ext>
            </a:extLst>
          </p:cNvPr>
          <p:cNvSpPr txBox="1"/>
          <p:nvPr/>
        </p:nvSpPr>
        <p:spPr>
          <a:xfrm>
            <a:off x="483229" y="897987"/>
            <a:ext cx="5585390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Char char="•"/>
            </a:pPr>
            <a:r>
              <a:rPr lang="en-US">
                <a:latin typeface="Times New Roman"/>
              </a:rPr>
              <a:t>AI predictions are clear, consistent, and easy to interpret</a:t>
            </a:r>
          </a:p>
          <a:p>
            <a:pPr marL="285750" indent="-285750">
              <a:buChar char="•"/>
            </a:pPr>
            <a:r>
              <a:rPr lang="en-US">
                <a:latin typeface="Times New Roman"/>
              </a:rPr>
              <a:t>Model outputs help support clinical decision-making</a:t>
            </a:r>
          </a:p>
          <a:p>
            <a:pPr marL="285750" indent="-285750">
              <a:buChar char="•"/>
            </a:pPr>
            <a:r>
              <a:rPr lang="en-US">
                <a:latin typeface="Times New Roman"/>
              </a:rPr>
              <a:t>Reduced dependency on manual image inspection</a:t>
            </a:r>
          </a:p>
          <a:p>
            <a:pPr marL="285750" indent="-285750">
              <a:buChar char="•"/>
            </a:pPr>
            <a:r>
              <a:rPr lang="en-US">
                <a:latin typeface="Times New Roman"/>
              </a:rPr>
              <a:t>Positive feedback on early-stage disease detection capability</a:t>
            </a:r>
          </a:p>
          <a:p>
            <a:pPr marL="285750" indent="-285750">
              <a:buChar char="•"/>
            </a:pPr>
            <a:r>
              <a:rPr lang="en-US">
                <a:latin typeface="Times New Roman"/>
              </a:rPr>
              <a:t>Suitable as a decision-support tool</a:t>
            </a:r>
          </a:p>
          <a:p>
            <a:pPr algn="l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1C3679-CF36-872F-7519-958DD66EEF78}"/>
              </a:ext>
            </a:extLst>
          </p:cNvPr>
          <p:cNvSpPr txBox="1"/>
          <p:nvPr/>
        </p:nvSpPr>
        <p:spPr>
          <a:xfrm>
            <a:off x="485166" y="2701739"/>
            <a:ext cx="5033754" cy="140038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Char char="•"/>
            </a:pPr>
            <a:r>
              <a:rPr lang="it-IT">
                <a:latin typeface="Times New Roman"/>
                <a:cs typeface="Times New Roman"/>
              </a:rPr>
              <a:t>Improve ML model performance.</a:t>
            </a:r>
            <a:endParaRPr lang="en-US">
              <a:latin typeface="Times New Roman"/>
            </a:endParaRPr>
          </a:p>
          <a:p>
            <a:pPr marL="285750" indent="-285750">
              <a:buChar char="•"/>
            </a:pPr>
            <a:r>
              <a:rPr lang="en-US">
                <a:latin typeface="Times New Roman"/>
              </a:rPr>
              <a:t>Integrate MRI image analysis for improved KOA detection.</a:t>
            </a:r>
            <a:endParaRPr lang="en-US"/>
          </a:p>
          <a:p>
            <a:pPr marL="285750" indent="-285750">
              <a:buChar char="•"/>
            </a:pPr>
            <a:r>
              <a:rPr lang="en-US">
                <a:latin typeface="Times New Roman"/>
              </a:rPr>
              <a:t>Combine imaging results with clinical &amp; biomarker data.</a:t>
            </a:r>
          </a:p>
          <a:p>
            <a:pPr marL="285750" indent="-285750">
              <a:buChar char="•"/>
            </a:pPr>
            <a:r>
              <a:rPr lang="en-US">
                <a:latin typeface="Times New Roman"/>
              </a:rPr>
              <a:t>Implement Explainable AI (Grad-CAM) for transparency.</a:t>
            </a:r>
          </a:p>
          <a:p>
            <a:pPr marL="285750" indent="-285750">
              <a:buChar char="•"/>
            </a:pPr>
            <a:r>
              <a:rPr lang="en-US">
                <a:latin typeface="Times New Roman"/>
              </a:rPr>
              <a:t>Optimize models for real-time clinical deployment.</a:t>
            </a:r>
          </a:p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215918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0">
          <a:extLst>
            <a:ext uri="{FF2B5EF4-FFF2-40B4-BE49-F238E27FC236}">
              <a16:creationId xmlns:a16="http://schemas.microsoft.com/office/drawing/2014/main" id="{31A2D50F-5F59-65AF-9608-D3C4FA12C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7FD4D0-60AB-75BA-1031-45D809C64C9A}"/>
              </a:ext>
            </a:extLst>
          </p:cNvPr>
          <p:cNvSpPr txBox="1"/>
          <p:nvPr/>
        </p:nvSpPr>
        <p:spPr>
          <a:xfrm>
            <a:off x="381000" y="1644410"/>
            <a:ext cx="9107367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ct val="0"/>
              </a:spcBef>
              <a:buClrTx/>
              <a:defRPr/>
            </a:pPr>
            <a:r>
              <a:rPr lang="en-US" sz="2800" b="1" kern="1200">
                <a:latin typeface="Cambria"/>
                <a:ea typeface="Cambria"/>
                <a:cs typeface="Times New Roman" panose="02020603050405020304"/>
              </a:rPr>
              <a:t>KOA Severity Grading Using </a:t>
            </a:r>
            <a:endParaRPr lang="en-US">
              <a:ea typeface="Cambria"/>
            </a:endParaRPr>
          </a:p>
          <a:p>
            <a:pPr lvl="0">
              <a:spcBef>
                <a:spcPct val="0"/>
              </a:spcBef>
              <a:buClrTx/>
              <a:defRPr/>
            </a:pPr>
            <a:r>
              <a:rPr lang="en-US" sz="2800" b="1" kern="1200">
                <a:latin typeface="Cambria"/>
                <a:ea typeface="Cambria"/>
                <a:cs typeface="Times New Roman" panose="02020603050405020304"/>
              </a:rPr>
              <a:t>Clinical/Bio Marker data and X-ray Images</a:t>
            </a:r>
            <a:endParaRPr lang="en-US"/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A2C7D48B-61B4-1A6E-70AA-A0CA37906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2916885"/>
            <a:ext cx="6553200" cy="554179"/>
          </a:xfrm>
        </p:spPr>
        <p:txBody>
          <a:bodyPr/>
          <a:lstStyle/>
          <a:p>
            <a:r>
              <a:rPr lang="en-US" sz="2400" b="1">
                <a:latin typeface="Cambria" panose="02040503050406030204" pitchFamily="18" charset="0"/>
                <a:ea typeface="Cambria" panose="02040503050406030204" pitchFamily="18" charset="0"/>
              </a:rPr>
              <a:t>IT22606792 | Perera B.B.A.R.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9AC910E3-75CB-854C-BAAD-4F09063FF65E}"/>
              </a:ext>
            </a:extLst>
          </p:cNvPr>
          <p:cNvSpPr txBox="1">
            <a:spLocks/>
          </p:cNvSpPr>
          <p:nvPr/>
        </p:nvSpPr>
        <p:spPr>
          <a:xfrm>
            <a:off x="990600" y="3436065"/>
            <a:ext cx="10363200" cy="5253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b="1">
                <a:solidFill>
                  <a:schemeClr val="tx1"/>
                </a:solidFill>
              </a:rPr>
              <a:t>Specialization : Data Science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0CC3B94-A758-7A32-6A50-575525714713}"/>
              </a:ext>
            </a:extLst>
          </p:cNvPr>
          <p:cNvSpPr txBox="1"/>
          <p:nvPr/>
        </p:nvSpPr>
        <p:spPr>
          <a:xfrm>
            <a:off x="8501367" y="4685645"/>
            <a:ext cx="642633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19</a:t>
            </a:r>
            <a:endParaRPr lang="en-US" sz="1200" b="1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200" b="1">
              <a:solidFill>
                <a:schemeClr val="bg1"/>
              </a:solidFill>
              <a:latin typeface="Calibri body"/>
            </a:endParaRPr>
          </a:p>
        </p:txBody>
      </p:sp>
      <p:pic>
        <p:nvPicPr>
          <p:cNvPr id="13" name="Picture 12" descr="Blue text on a black background&#10;&#10;AI-generated content may be incorrect.">
            <a:extLst>
              <a:ext uri="{FF2B5EF4-FFF2-40B4-BE49-F238E27FC236}">
                <a16:creationId xmlns:a16="http://schemas.microsoft.com/office/drawing/2014/main" id="{85D49568-564F-F611-ED5D-A4B7A975AC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133350"/>
            <a:ext cx="2209800" cy="42689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4A590E0-0963-D4E4-B8C2-2EE97B907F2D}"/>
              </a:ext>
            </a:extLst>
          </p:cNvPr>
          <p:cNvSpPr txBox="1"/>
          <p:nvPr/>
        </p:nvSpPr>
        <p:spPr>
          <a:xfrm>
            <a:off x="6781800" y="4685645"/>
            <a:ext cx="167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Aptos Black" panose="020B0004020202020204" pitchFamily="34" charset="0"/>
              </a:rPr>
              <a:t>25 – 26J - 112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7F5175B-A0F7-BB32-656E-BA0141C7BA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1164" y="346796"/>
            <a:ext cx="1531836" cy="177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869107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4">
          <a:extLst>
            <a:ext uri="{FF2B5EF4-FFF2-40B4-BE49-F238E27FC236}">
              <a16:creationId xmlns:a16="http://schemas.microsoft.com/office/drawing/2014/main" id="{3A3A2B16-C9D3-B0A2-9B4C-D6CA39452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5D82130-7FAD-46CB-92E4-92B35318CC30}"/>
              </a:ext>
            </a:extLst>
          </p:cNvPr>
          <p:cNvSpPr txBox="1"/>
          <p:nvPr/>
        </p:nvSpPr>
        <p:spPr>
          <a:xfrm>
            <a:off x="8501367" y="4685645"/>
            <a:ext cx="642633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20</a:t>
            </a:r>
            <a:endParaRPr lang="en-US" sz="1200" b="1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200" b="1">
              <a:solidFill>
                <a:schemeClr val="bg1"/>
              </a:solidFill>
              <a:latin typeface="Calibri body"/>
            </a:endParaRPr>
          </a:p>
        </p:txBody>
      </p:sp>
      <p:pic>
        <p:nvPicPr>
          <p:cNvPr id="7" name="Picture 6" descr="Blue text on a black background&#10;&#10;AI-generated content may be incorrect.">
            <a:extLst>
              <a:ext uri="{FF2B5EF4-FFF2-40B4-BE49-F238E27FC236}">
                <a16:creationId xmlns:a16="http://schemas.microsoft.com/office/drawing/2014/main" id="{1271C125-B567-BEAE-52B8-33B89ACE1F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582541"/>
            <a:ext cx="2209800" cy="42689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42915C6-BFC6-2870-F6BF-5D17397E6AF1}"/>
              </a:ext>
            </a:extLst>
          </p:cNvPr>
          <p:cNvSpPr/>
          <p:nvPr/>
        </p:nvSpPr>
        <p:spPr>
          <a:xfrm>
            <a:off x="1828800" y="4647485"/>
            <a:ext cx="6816365" cy="3619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buClrTx/>
              <a:defRPr/>
            </a:pPr>
            <a:r>
              <a:rPr lang="en-US" b="1" kern="1200">
                <a:solidFill>
                  <a:schemeClr val="accent1">
                    <a:lumMod val="50000"/>
                  </a:schemeClr>
                </a:solidFill>
                <a:latin typeface="Cambria"/>
              </a:rPr>
              <a:t>IT22606792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  |   </a:t>
            </a:r>
            <a:r>
              <a:rPr lang="en-US" b="1">
                <a:solidFill>
                  <a:schemeClr val="accent1">
                    <a:lumMod val="50000"/>
                  </a:schemeClr>
                </a:solidFill>
                <a:latin typeface="Cambria"/>
              </a:rPr>
              <a:t>Perera B.B.A.R.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   |   25-26J-112</a:t>
            </a: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05A65081-22AD-7046-9033-C8A38C775632}"/>
              </a:ext>
            </a:extLst>
          </p:cNvPr>
          <p:cNvSpPr txBox="1"/>
          <p:nvPr/>
        </p:nvSpPr>
        <p:spPr>
          <a:xfrm>
            <a:off x="222556" y="400493"/>
            <a:ext cx="7194045" cy="5028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82"/>
              </a:lnSpc>
              <a:spcBef>
                <a:spcPct val="0"/>
              </a:spcBef>
            </a:pPr>
            <a:r>
              <a:rPr lang="en-US" sz="2000" b="1" spc="57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  <a:sym typeface="Poppins Bold"/>
              </a:rPr>
              <a:t>How the Solution Addresses the Sub-Problem</a:t>
            </a:r>
            <a:endParaRPr lang="en-US" sz="20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Freeform 3">
            <a:extLst>
              <a:ext uri="{FF2B5EF4-FFF2-40B4-BE49-F238E27FC236}">
                <a16:creationId xmlns:a16="http://schemas.microsoft.com/office/drawing/2014/main" id="{29B5CD4F-A232-A2E9-20CB-5905F2CC318C}"/>
              </a:ext>
            </a:extLst>
          </p:cNvPr>
          <p:cNvSpPr/>
          <p:nvPr/>
        </p:nvSpPr>
        <p:spPr>
          <a:xfrm rot="19145187">
            <a:off x="7107401" y="1637660"/>
            <a:ext cx="2352706" cy="1861578"/>
          </a:xfrm>
          <a:custGeom>
            <a:avLst/>
            <a:gdLst/>
            <a:ahLst/>
            <a:cxnLst/>
            <a:rect l="l" t="t" r="r" b="b"/>
            <a:pathLst>
              <a:path w="4705411" h="3723156">
                <a:moveTo>
                  <a:pt x="0" y="0"/>
                </a:moveTo>
                <a:lnTo>
                  <a:pt x="4705410" y="0"/>
                </a:lnTo>
                <a:lnTo>
                  <a:pt x="4705410" y="3723157"/>
                </a:lnTo>
                <a:lnTo>
                  <a:pt x="0" y="37231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05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934469-1C95-7BB8-1DB9-C7898C98102E}"/>
              </a:ext>
            </a:extLst>
          </p:cNvPr>
          <p:cNvSpPr txBox="1"/>
          <p:nvPr/>
        </p:nvSpPr>
        <p:spPr>
          <a:xfrm>
            <a:off x="224288" y="14018"/>
            <a:ext cx="5924189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b="1" i="1">
                <a:solidFill>
                  <a:srgbClr val="142F45"/>
                </a:solidFill>
                <a:latin typeface="Cambria"/>
                <a:ea typeface="Cambria"/>
              </a:rPr>
              <a:t>~ KOA Severity Grading ​Using Clinical and X-ray  Images ~​</a:t>
            </a:r>
            <a:r>
              <a:rPr lang="en-US" sz="1200" i="1">
                <a:latin typeface="Cambria"/>
                <a:ea typeface="Cambria"/>
              </a:rPr>
              <a:t>​​​</a:t>
            </a:r>
            <a:endParaRPr lang="en-US" sz="1200" i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B358A9-EBAB-BA9B-76D8-658020260756}"/>
              </a:ext>
            </a:extLst>
          </p:cNvPr>
          <p:cNvSpPr txBox="1"/>
          <p:nvPr/>
        </p:nvSpPr>
        <p:spPr>
          <a:xfrm>
            <a:off x="224404" y="856701"/>
            <a:ext cx="7196586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lvl="2" indent="-285750">
              <a:buFont typeface="Wingdings"/>
              <a:buChar char="§"/>
            </a:pPr>
            <a:r>
              <a:rPr lang="en-US">
                <a:latin typeface="Times New Roman"/>
              </a:rPr>
              <a:t>Automated KOA severity prediction using:</a:t>
            </a:r>
          </a:p>
          <a:p>
            <a:pPr marL="742950" lvl="4" indent="-285750">
              <a:buFont typeface="Wingdings"/>
              <a:buChar char="§"/>
            </a:pPr>
            <a:r>
              <a:rPr lang="en-US">
                <a:latin typeface="Times New Roman"/>
              </a:rPr>
              <a:t>Deep learning on X-ray images</a:t>
            </a:r>
          </a:p>
          <a:p>
            <a:pPr marL="742950" lvl="4" indent="-285750">
              <a:buFont typeface="Wingdings"/>
              <a:buChar char="§"/>
            </a:pPr>
            <a:r>
              <a:rPr lang="en-US">
                <a:latin typeface="Times New Roman"/>
              </a:rPr>
              <a:t>Machine learning on clinical &amp; biomarker data</a:t>
            </a:r>
          </a:p>
          <a:p>
            <a:pPr marL="285750" indent="-285750">
              <a:buFont typeface="Wingdings"/>
              <a:buChar char="§"/>
            </a:pPr>
            <a:r>
              <a:rPr lang="en-US">
                <a:latin typeface="Times New Roman"/>
              </a:rPr>
              <a:t>Reduces subjectivity and time-consuming manual KOA severity grading</a:t>
            </a:r>
          </a:p>
          <a:p>
            <a:pPr marL="285750" indent="-285750">
              <a:buFont typeface="Wingdings"/>
              <a:buChar char="§"/>
            </a:pPr>
            <a:r>
              <a:rPr lang="en-US">
                <a:latin typeface="Times New Roman"/>
                <a:cs typeface="Times New Roman"/>
              </a:rPr>
              <a:t>Enables severity-aware treatment recommendations to support clinical decisions.</a:t>
            </a:r>
            <a:endParaRPr lang="en-US">
              <a:latin typeface="Times New Roman"/>
            </a:endParaRPr>
          </a:p>
          <a:p>
            <a:pPr marL="285750" indent="-285750">
              <a:buFont typeface="Wingdings"/>
              <a:buChar char="§"/>
            </a:pPr>
            <a:endParaRPr lang="en-US">
              <a:latin typeface="Times New Roman"/>
            </a:endParaRPr>
          </a:p>
          <a:p>
            <a:pPr marL="285750" indent="-285750">
              <a:buFont typeface="Wingdings"/>
              <a:buChar char="§"/>
            </a:pPr>
            <a:endParaRPr lang="en-US">
              <a:latin typeface="Times New Roman"/>
            </a:endParaRPr>
          </a:p>
          <a:p>
            <a:pPr marL="285750" indent="-285750">
              <a:buFont typeface="Wingdings"/>
              <a:buChar char="§"/>
            </a:pPr>
            <a:endParaRPr lang="en-US">
              <a:latin typeface="Times New Roman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382D25-0B3B-D71E-06FE-A499465100BE}"/>
              </a:ext>
            </a:extLst>
          </p:cNvPr>
          <p:cNvSpPr txBox="1"/>
          <p:nvPr/>
        </p:nvSpPr>
        <p:spPr>
          <a:xfrm>
            <a:off x="219734" y="2572349"/>
            <a:ext cx="5437515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§"/>
            </a:pPr>
            <a:r>
              <a:rPr lang="en-US">
                <a:latin typeface="Times New Roman"/>
              </a:rPr>
              <a:t>Orthopedic Doctors / Clinicians</a:t>
            </a:r>
          </a:p>
          <a:p>
            <a:pPr marL="742950" lvl="1" indent="-285750">
              <a:buFont typeface="Wingdings"/>
              <a:buChar char="§"/>
            </a:pPr>
            <a:r>
              <a:rPr lang="en-US">
                <a:latin typeface="Times New Roman"/>
                <a:ea typeface="Calibri"/>
              </a:rPr>
              <a:t>Fast and consistent KOA severity assessment</a:t>
            </a:r>
            <a:endParaRPr lang="en-US">
              <a:latin typeface="Times New Roman"/>
            </a:endParaRPr>
          </a:p>
          <a:p>
            <a:pPr marL="742950" lvl="1" indent="-285750">
              <a:buFont typeface="Wingdings"/>
              <a:buChar char="§"/>
            </a:pPr>
            <a:r>
              <a:rPr lang="en-US">
                <a:latin typeface="Times New Roman"/>
                <a:ea typeface="Calibri"/>
              </a:rPr>
              <a:t>Treatment guidance based on predicted severity</a:t>
            </a:r>
            <a:endParaRPr lang="en-US">
              <a:latin typeface="Times New Roman"/>
            </a:endParaRPr>
          </a:p>
          <a:p>
            <a:pPr marL="742950" lvl="1" indent="-285750">
              <a:buFont typeface="Wingdings"/>
              <a:buChar char="§"/>
            </a:pPr>
            <a:r>
              <a:rPr lang="en-US">
                <a:latin typeface="Times New Roman"/>
                <a:ea typeface="Calibri"/>
                <a:cs typeface="Times New Roman"/>
              </a:rPr>
              <a:t>Reduced diagnostic workload</a:t>
            </a:r>
            <a:endParaRPr lang="en-US">
              <a:solidFill>
                <a:srgbClr val="1A4568"/>
              </a:solidFill>
              <a:latin typeface="Times New Roman"/>
              <a:ea typeface="Calibri"/>
              <a:cs typeface="Times New Roman"/>
            </a:endParaRPr>
          </a:p>
          <a:p>
            <a:pPr marL="742950" lvl="1" indent="-285750">
              <a:buFont typeface="Wingdings"/>
              <a:buChar char="§"/>
            </a:pPr>
            <a:r>
              <a:rPr lang="en-US">
                <a:latin typeface="Times New Roman"/>
                <a:ea typeface="Calibri"/>
                <a:cs typeface="Times New Roman"/>
              </a:rPr>
              <a:t>Scalable and automated assessment system</a:t>
            </a:r>
            <a:endParaRPr lang="en-US">
              <a:solidFill>
                <a:srgbClr val="1A4568"/>
              </a:solidFill>
              <a:latin typeface="Times New Roman"/>
              <a:ea typeface="Calibri"/>
              <a:cs typeface="Times New Roman"/>
            </a:endParaRPr>
          </a:p>
          <a:p>
            <a:pPr marL="742950" lvl="1" indent="-285750">
              <a:buFont typeface="Wingdings"/>
              <a:buChar char="§"/>
            </a:pPr>
            <a:r>
              <a:rPr lang="en-US">
                <a:latin typeface="Times New Roman"/>
                <a:ea typeface="Calibri"/>
                <a:cs typeface="Times New Roman"/>
              </a:rPr>
              <a:t>Decision support for outpatient and remote screening</a:t>
            </a:r>
            <a:endParaRPr lang="en-US">
              <a:latin typeface="Times New Roman"/>
            </a:endParaRPr>
          </a:p>
          <a:p>
            <a:pPr marL="285750" indent="-285750">
              <a:buFont typeface="Wingdings"/>
              <a:buChar char="§"/>
            </a:pPr>
            <a:r>
              <a:rPr lang="en-US">
                <a:latin typeface="Times New Roman"/>
              </a:rPr>
              <a:t>Patients</a:t>
            </a:r>
          </a:p>
          <a:p>
            <a:pPr marL="742950" lvl="1" indent="-285750">
              <a:buFont typeface="Wingdings"/>
              <a:buChar char="§"/>
            </a:pPr>
            <a:r>
              <a:rPr lang="en-US">
                <a:latin typeface="Times New Roman"/>
                <a:ea typeface="Calibri"/>
              </a:rPr>
              <a:t>Clear understanding of disease severity</a:t>
            </a:r>
            <a:endParaRPr lang="en-US">
              <a:latin typeface="Times New Roman"/>
            </a:endParaRP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69078599-2AA5-3008-C721-1FD962B6E842}"/>
              </a:ext>
            </a:extLst>
          </p:cNvPr>
          <p:cNvSpPr txBox="1"/>
          <p:nvPr/>
        </p:nvSpPr>
        <p:spPr>
          <a:xfrm>
            <a:off x="233340" y="2061078"/>
            <a:ext cx="8056686" cy="5028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82"/>
              </a:lnSpc>
              <a:spcBef>
                <a:spcPct val="0"/>
              </a:spcBef>
            </a:pPr>
            <a:r>
              <a:rPr lang="en-US" sz="2000" b="1" spc="57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  <a:sym typeface="Poppins Bold"/>
              </a:rPr>
              <a:t>User Requirements Addressed by the solution</a:t>
            </a:r>
            <a:endParaRPr lang="en-US" sz="200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074039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9">
          <a:extLst>
            <a:ext uri="{FF2B5EF4-FFF2-40B4-BE49-F238E27FC236}">
              <a16:creationId xmlns:a16="http://schemas.microsoft.com/office/drawing/2014/main" id="{8D6ABFEC-42A7-A95C-0229-BE2F1249B2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BA22B06-F4CC-7BC8-4A81-E9875F2BE23E}"/>
              </a:ext>
            </a:extLst>
          </p:cNvPr>
          <p:cNvSpPr txBox="1"/>
          <p:nvPr/>
        </p:nvSpPr>
        <p:spPr>
          <a:xfrm>
            <a:off x="8501367" y="4685645"/>
            <a:ext cx="642633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b="1">
                <a:solidFill>
                  <a:schemeClr val="accent5">
                    <a:lumMod val="10000"/>
                  </a:schemeClr>
                </a:solidFill>
                <a:latin typeface="Calibri"/>
                <a:ea typeface="Calibri"/>
                <a:cs typeface="Calibri"/>
              </a:rPr>
              <a:t>21</a:t>
            </a:r>
            <a:endParaRPr lang="en-US" sz="1200" b="1">
              <a:solidFill>
                <a:schemeClr val="accent5">
                  <a:lumMod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200" b="1">
              <a:solidFill>
                <a:schemeClr val="accent5">
                  <a:lumMod val="10000"/>
                </a:schemeClr>
              </a:solidFill>
              <a:latin typeface="Calibri body"/>
            </a:endParaRPr>
          </a:p>
        </p:txBody>
      </p:sp>
      <p:pic>
        <p:nvPicPr>
          <p:cNvPr id="5" name="Picture 4" descr="Blue text on a black background&#10;&#10;AI-generated content may be incorrect.">
            <a:extLst>
              <a:ext uri="{FF2B5EF4-FFF2-40B4-BE49-F238E27FC236}">
                <a16:creationId xmlns:a16="http://schemas.microsoft.com/office/drawing/2014/main" id="{2E5DCD86-BE6C-4963-AFD8-C6498539CC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582541"/>
            <a:ext cx="2209800" cy="42689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8E2C969-E782-22F9-68EE-9CAA0698CA1E}"/>
              </a:ext>
            </a:extLst>
          </p:cNvPr>
          <p:cNvSpPr/>
          <p:nvPr/>
        </p:nvSpPr>
        <p:spPr>
          <a:xfrm>
            <a:off x="1828800" y="4647485"/>
            <a:ext cx="6816365" cy="3619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lang="en-US" b="1" kern="1200">
                <a:solidFill>
                  <a:schemeClr val="tx1"/>
                </a:solidFill>
                <a:latin typeface="Cambria" panose="02040503050406030204"/>
              </a:rPr>
              <a:t>IT22606792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  |   </a:t>
            </a:r>
            <a:r>
              <a:rPr lang="en-US" b="1" kern="1200">
                <a:solidFill>
                  <a:schemeClr val="tx1"/>
                </a:solidFill>
                <a:latin typeface="Cambria" panose="02040503050406030204"/>
              </a:rPr>
              <a:t>Perera B.B.A.R. 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   |   25-26J-112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465170-6E45-B601-61C3-F43C90D65210}"/>
              </a:ext>
            </a:extLst>
          </p:cNvPr>
          <p:cNvSpPr txBox="1"/>
          <p:nvPr/>
        </p:nvSpPr>
        <p:spPr>
          <a:xfrm>
            <a:off x="227881" y="462816"/>
            <a:ext cx="5781951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2000" b="1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  <a:sym typeface="Oswald"/>
              </a:rPr>
              <a:t>Design Excellence / Contribution</a:t>
            </a:r>
            <a:endParaRPr lang="en-US" sz="2000" b="1">
              <a:solidFill>
                <a:schemeClr val="accent1">
                  <a:lumMod val="50000"/>
                </a:schemeClr>
              </a:solidFill>
              <a:latin typeface="Cambria"/>
              <a:ea typeface="Cambri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0B31FF-5074-20EC-5255-140B5C989A5A}"/>
              </a:ext>
            </a:extLst>
          </p:cNvPr>
          <p:cNvSpPr txBox="1"/>
          <p:nvPr/>
        </p:nvSpPr>
        <p:spPr>
          <a:xfrm>
            <a:off x="224288" y="14018"/>
            <a:ext cx="5924189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b="1" i="1">
                <a:solidFill>
                  <a:srgbClr val="142F45"/>
                </a:solidFill>
                <a:latin typeface="Cambria"/>
                <a:ea typeface="Cambria"/>
              </a:rPr>
              <a:t>~ KOA Severity Grading ​Using Clinical and X-ray Images ~​</a:t>
            </a:r>
            <a:r>
              <a:rPr lang="en-US" sz="1200" i="1">
                <a:latin typeface="Cambria"/>
                <a:ea typeface="Cambria"/>
              </a:rPr>
              <a:t>​​​</a:t>
            </a:r>
            <a:endParaRPr lang="en-US" sz="1200" i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F03816-7981-4C4C-DF1D-A740489CF5A4}"/>
              </a:ext>
            </a:extLst>
          </p:cNvPr>
          <p:cNvSpPr txBox="1"/>
          <p:nvPr/>
        </p:nvSpPr>
        <p:spPr>
          <a:xfrm>
            <a:off x="356000" y="947559"/>
            <a:ext cx="7272547" cy="243143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latin typeface="Cambria"/>
              </a:rPr>
              <a:t>Technical Contributions</a:t>
            </a:r>
          </a:p>
          <a:p>
            <a:pPr marL="285750" indent="-285750">
              <a:buChar char="•"/>
            </a:pPr>
            <a:r>
              <a:rPr lang="en-US">
                <a:latin typeface="Times New Roman"/>
              </a:rPr>
              <a:t>Multi modal KOA severity prediction</a:t>
            </a:r>
          </a:p>
          <a:p>
            <a:pPr marL="285750" indent="-285750">
              <a:buChar char="•"/>
            </a:pPr>
            <a:r>
              <a:rPr lang="en-US">
                <a:latin typeface="Times New Roman"/>
              </a:rPr>
              <a:t>Combines image based deep learning models with clinical machine learning models.</a:t>
            </a:r>
          </a:p>
          <a:p>
            <a:pPr marL="742950" lvl="2" indent="-285750">
              <a:buFont typeface="Wingdings"/>
              <a:buChar char="§"/>
            </a:pPr>
            <a:r>
              <a:rPr lang="en-US" err="1">
                <a:latin typeface="Times New Roman"/>
              </a:rPr>
              <a:t>CNNbased</a:t>
            </a:r>
            <a:r>
              <a:rPr lang="en-US">
                <a:latin typeface="Times New Roman"/>
              </a:rPr>
              <a:t> image models (EfficientNetB0, Desenet121, ResNet50)</a:t>
            </a:r>
          </a:p>
          <a:p>
            <a:pPr marL="742950" lvl="2" indent="-285750">
              <a:buFont typeface="Wingdings"/>
              <a:buChar char="§"/>
            </a:pPr>
            <a:r>
              <a:rPr lang="en-US">
                <a:latin typeface="Times New Roman"/>
              </a:rPr>
              <a:t>ML-based clinical models (</a:t>
            </a:r>
            <a:r>
              <a:rPr lang="en-US" err="1">
                <a:latin typeface="Times New Roman"/>
              </a:rPr>
              <a:t>XGBoost</a:t>
            </a:r>
            <a:r>
              <a:rPr lang="en-US">
                <a:latin typeface="Times New Roman"/>
              </a:rPr>
              <a:t>, Random Forest, Logistic Regression )</a:t>
            </a:r>
          </a:p>
          <a:p>
            <a:r>
              <a:rPr lang="en-US" sz="1600" b="1">
                <a:latin typeface="Cambria"/>
              </a:rPr>
              <a:t>Design Excellence</a:t>
            </a:r>
          </a:p>
          <a:p>
            <a:pPr marL="285750" indent="-285750">
              <a:buChar char="•"/>
            </a:pPr>
            <a:r>
              <a:rPr lang="en-US">
                <a:latin typeface="Times New Roman"/>
              </a:rPr>
              <a:t>Best models selected based on accuracy comparison</a:t>
            </a:r>
          </a:p>
          <a:p>
            <a:pPr marL="285750" indent="-285750">
              <a:buChar char="•"/>
            </a:pPr>
            <a:r>
              <a:rPr lang="en-US">
                <a:latin typeface="Times New Roman"/>
              </a:rPr>
              <a:t>Outputs from selected models are combined using a fusion approach</a:t>
            </a:r>
          </a:p>
          <a:p>
            <a:pPr marL="285750" indent="-285750">
              <a:buChar char="•"/>
            </a:pPr>
            <a:r>
              <a:rPr lang="en-US">
                <a:latin typeface="Times New Roman"/>
              </a:rPr>
              <a:t>Fusion improves prediction robustness and reliability</a:t>
            </a:r>
          </a:p>
          <a:p>
            <a:endParaRPr lang="en-US" sz="1600" b="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12238662"/>
      </p:ext>
    </p:extLst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9">
          <a:extLst>
            <a:ext uri="{FF2B5EF4-FFF2-40B4-BE49-F238E27FC236}">
              <a16:creationId xmlns:a16="http://schemas.microsoft.com/office/drawing/2014/main" id="{6A02A602-395B-37C9-C730-0F576B76E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757557C-4A32-ACD9-CEB3-7A3E90575B71}"/>
              </a:ext>
            </a:extLst>
          </p:cNvPr>
          <p:cNvSpPr txBox="1"/>
          <p:nvPr/>
        </p:nvSpPr>
        <p:spPr>
          <a:xfrm>
            <a:off x="8501367" y="4685645"/>
            <a:ext cx="642633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b="1">
                <a:solidFill>
                  <a:schemeClr val="accent5">
                    <a:lumMod val="10000"/>
                  </a:schemeClr>
                </a:solidFill>
                <a:latin typeface="Calibri"/>
                <a:ea typeface="Calibri"/>
                <a:cs typeface="Calibri"/>
              </a:rPr>
              <a:t>22</a:t>
            </a:r>
            <a:endParaRPr lang="en-US" sz="1200" b="1">
              <a:solidFill>
                <a:schemeClr val="accent5">
                  <a:lumMod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200" b="1">
              <a:solidFill>
                <a:schemeClr val="accent5">
                  <a:lumMod val="10000"/>
                </a:schemeClr>
              </a:solidFill>
              <a:latin typeface="Calibri body"/>
            </a:endParaRPr>
          </a:p>
        </p:txBody>
      </p:sp>
      <p:pic>
        <p:nvPicPr>
          <p:cNvPr id="5" name="Picture 4" descr="Blue text on a black background&#10;&#10;AI-generated content may be incorrect.">
            <a:extLst>
              <a:ext uri="{FF2B5EF4-FFF2-40B4-BE49-F238E27FC236}">
                <a16:creationId xmlns:a16="http://schemas.microsoft.com/office/drawing/2014/main" id="{9EC6C6AE-4159-6C65-C156-E7D7B796D5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582541"/>
            <a:ext cx="2209800" cy="42689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62BAD00-1EAD-C0B8-C578-AC54A16D8D18}"/>
              </a:ext>
            </a:extLst>
          </p:cNvPr>
          <p:cNvSpPr/>
          <p:nvPr/>
        </p:nvSpPr>
        <p:spPr>
          <a:xfrm>
            <a:off x="1828800" y="4647485"/>
            <a:ext cx="6816365" cy="3619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lang="en-US" b="1" kern="1200">
                <a:solidFill>
                  <a:schemeClr val="tx1"/>
                </a:solidFill>
                <a:latin typeface="Cambria" panose="02040503050406030204"/>
              </a:rPr>
              <a:t>IT22606792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  |   </a:t>
            </a:r>
            <a:r>
              <a:rPr lang="en-US" b="1" kern="1200">
                <a:solidFill>
                  <a:schemeClr val="tx1"/>
                </a:solidFill>
                <a:latin typeface="Cambria" panose="02040503050406030204"/>
              </a:rPr>
              <a:t>Perera B.B.A.R. 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   |   25-26J-112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A31B93-F83F-A43F-ABE0-5DB517E0BF04}"/>
              </a:ext>
            </a:extLst>
          </p:cNvPr>
          <p:cNvSpPr txBox="1"/>
          <p:nvPr/>
        </p:nvSpPr>
        <p:spPr>
          <a:xfrm>
            <a:off x="-322053" y="298412"/>
            <a:ext cx="5232018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  <a:sym typeface="Oswald"/>
              </a:rPr>
              <a:t>Trained Models (Image-based)</a:t>
            </a:r>
            <a:endParaRPr lang="en-US" sz="2400" b="1">
              <a:solidFill>
                <a:schemeClr val="accent1">
                  <a:lumMod val="50000"/>
                </a:schemeClr>
              </a:solidFill>
              <a:latin typeface="Cambria"/>
              <a:ea typeface="Cambri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88AA5B-5BFA-7DB0-D890-D6A1C772508B}"/>
              </a:ext>
            </a:extLst>
          </p:cNvPr>
          <p:cNvSpPr txBox="1"/>
          <p:nvPr/>
        </p:nvSpPr>
        <p:spPr>
          <a:xfrm>
            <a:off x="224288" y="14018"/>
            <a:ext cx="5924189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b="1" i="1">
                <a:solidFill>
                  <a:srgbClr val="142F45"/>
                </a:solidFill>
                <a:latin typeface="Cambria"/>
                <a:ea typeface="Cambria"/>
              </a:rPr>
              <a:t>~ KOA Severity Grading ​Using Clinical and X-ray Images ~​</a:t>
            </a:r>
            <a:r>
              <a:rPr lang="en-US" sz="1200" i="1">
                <a:latin typeface="Cambria"/>
                <a:ea typeface="Cambria"/>
              </a:rPr>
              <a:t>​​​</a:t>
            </a:r>
            <a:endParaRPr lang="en-US" sz="1200" i="1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71C28AF-0C02-CD37-FC3D-E6183D0D2A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2450423"/>
              </p:ext>
            </p:extLst>
          </p:nvPr>
        </p:nvGraphicFramePr>
        <p:xfrm>
          <a:off x="248009" y="1272396"/>
          <a:ext cx="4091896" cy="2211459"/>
        </p:xfrm>
        <a:graphic>
          <a:graphicData uri="http://schemas.openxmlformats.org/drawingml/2006/table">
            <a:tbl>
              <a:tblPr firstRow="1" bandRow="1">
                <a:tableStyleId>{5FC4995F-AF2F-4DDC-A3E2-27C249989696}</a:tableStyleId>
              </a:tblPr>
              <a:tblGrid>
                <a:gridCol w="1022974">
                  <a:extLst>
                    <a:ext uri="{9D8B030D-6E8A-4147-A177-3AD203B41FA5}">
                      <a16:colId xmlns:a16="http://schemas.microsoft.com/office/drawing/2014/main" val="1057711073"/>
                    </a:ext>
                  </a:extLst>
                </a:gridCol>
                <a:gridCol w="1022974">
                  <a:extLst>
                    <a:ext uri="{9D8B030D-6E8A-4147-A177-3AD203B41FA5}">
                      <a16:colId xmlns:a16="http://schemas.microsoft.com/office/drawing/2014/main" val="3139453422"/>
                    </a:ext>
                  </a:extLst>
                </a:gridCol>
                <a:gridCol w="1022974">
                  <a:extLst>
                    <a:ext uri="{9D8B030D-6E8A-4147-A177-3AD203B41FA5}">
                      <a16:colId xmlns:a16="http://schemas.microsoft.com/office/drawing/2014/main" val="2221470072"/>
                    </a:ext>
                  </a:extLst>
                </a:gridCol>
                <a:gridCol w="1022974">
                  <a:extLst>
                    <a:ext uri="{9D8B030D-6E8A-4147-A177-3AD203B41FA5}">
                      <a16:colId xmlns:a16="http://schemas.microsoft.com/office/drawing/2014/main" val="3129300304"/>
                    </a:ext>
                  </a:extLst>
                </a:gridCol>
              </a:tblGrid>
              <a:tr h="616137"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Model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b="1"/>
                        <a:t>Training Accuracy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b="1"/>
                        <a:t>Testing Accuracy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Validation</a:t>
                      </a:r>
                    </a:p>
                    <a:p>
                      <a:pPr lvl="0" algn="ctr">
                        <a:buNone/>
                      </a:pPr>
                      <a:r>
                        <a:rPr lang="en-US" b="1"/>
                        <a:t>Accuracy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452230"/>
                  </a:ext>
                </a:extLst>
              </a:tr>
              <a:tr h="50523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1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Densenet121</a:t>
                      </a:r>
                      <a:endParaRPr lang="en-US" b="1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b="1">
                          <a:solidFill>
                            <a:srgbClr val="000000"/>
                          </a:solidFill>
                        </a:rPr>
                        <a:t>69.21%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b="1">
                          <a:solidFill>
                            <a:srgbClr val="000000"/>
                          </a:solidFill>
                        </a:rPr>
                        <a:t>58.70%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rgbClr val="000000"/>
                          </a:solidFill>
                        </a:rPr>
                        <a:t>56.17%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0564320"/>
                  </a:ext>
                </a:extLst>
              </a:tr>
              <a:tr h="50523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1" i="0" u="none" strike="noStrike" noProof="0">
                          <a:solidFill>
                            <a:srgbClr val="7030A0"/>
                          </a:solidFill>
                          <a:latin typeface="Arial"/>
                        </a:rPr>
                        <a:t>EfficientNetB0</a:t>
                      </a:r>
                      <a:endParaRPr lang="en-US" b="1" dirty="0">
                        <a:solidFill>
                          <a:srgbClr val="7030A0"/>
                        </a:solidFill>
                      </a:endParaRP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b="1">
                          <a:solidFill>
                            <a:srgbClr val="7030A0"/>
                          </a:solidFill>
                        </a:rPr>
                        <a:t>66.53%</a:t>
                      </a:r>
                      <a:endParaRPr lang="en-US" b="1" dirty="0">
                        <a:solidFill>
                          <a:srgbClr val="7030A0"/>
                        </a:solidFill>
                      </a:endParaRP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b="1">
                          <a:solidFill>
                            <a:srgbClr val="7030A0"/>
                          </a:solidFill>
                        </a:rPr>
                        <a:t>62.08%</a:t>
                      </a:r>
                      <a:endParaRPr lang="en-US" b="1" dirty="0">
                        <a:solidFill>
                          <a:srgbClr val="7030A0"/>
                        </a:solidFill>
                      </a:endParaRP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rgbClr val="7030A0"/>
                          </a:solidFill>
                        </a:rPr>
                        <a:t>60.53%</a:t>
                      </a:r>
                      <a:endParaRPr lang="en-US" b="1" dirty="0">
                        <a:solidFill>
                          <a:srgbClr val="7030A0"/>
                        </a:solidFill>
                      </a:endParaRP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383268"/>
                  </a:ext>
                </a:extLst>
              </a:tr>
              <a:tr h="443619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ResNet50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64.62%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59.17%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57.51%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550055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87458B1-4673-7637-30E4-8225A3BE98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3348973"/>
              </p:ext>
            </p:extLst>
          </p:nvPr>
        </p:nvGraphicFramePr>
        <p:xfrm>
          <a:off x="4453387" y="2426179"/>
          <a:ext cx="4371296" cy="2158928"/>
        </p:xfrm>
        <a:graphic>
          <a:graphicData uri="http://schemas.openxmlformats.org/drawingml/2006/table">
            <a:tbl>
              <a:tblPr firstRow="1" bandRow="1">
                <a:tableStyleId>{5FC4995F-AF2F-4DDC-A3E2-27C249989696}</a:tableStyleId>
              </a:tblPr>
              <a:tblGrid>
                <a:gridCol w="1092824">
                  <a:extLst>
                    <a:ext uri="{9D8B030D-6E8A-4147-A177-3AD203B41FA5}">
                      <a16:colId xmlns:a16="http://schemas.microsoft.com/office/drawing/2014/main" val="1057711073"/>
                    </a:ext>
                  </a:extLst>
                </a:gridCol>
                <a:gridCol w="1092824">
                  <a:extLst>
                    <a:ext uri="{9D8B030D-6E8A-4147-A177-3AD203B41FA5}">
                      <a16:colId xmlns:a16="http://schemas.microsoft.com/office/drawing/2014/main" val="3139453422"/>
                    </a:ext>
                  </a:extLst>
                </a:gridCol>
                <a:gridCol w="1092824">
                  <a:extLst>
                    <a:ext uri="{9D8B030D-6E8A-4147-A177-3AD203B41FA5}">
                      <a16:colId xmlns:a16="http://schemas.microsoft.com/office/drawing/2014/main" val="2221470072"/>
                    </a:ext>
                  </a:extLst>
                </a:gridCol>
                <a:gridCol w="1092824">
                  <a:extLst>
                    <a:ext uri="{9D8B030D-6E8A-4147-A177-3AD203B41FA5}">
                      <a16:colId xmlns:a16="http://schemas.microsoft.com/office/drawing/2014/main" val="3129300304"/>
                    </a:ext>
                  </a:extLst>
                </a:gridCol>
              </a:tblGrid>
              <a:tr h="536538"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Model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b="1"/>
                        <a:t>Training Accuracy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b="1"/>
                        <a:t>Testing Accuracy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Validation</a:t>
                      </a:r>
                    </a:p>
                    <a:p>
                      <a:pPr lvl="0" algn="ctr">
                        <a:buNone/>
                      </a:pPr>
                      <a:r>
                        <a:rPr lang="en-US" b="1"/>
                        <a:t>Accuracy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452230"/>
                  </a:ext>
                </a:extLst>
              </a:tr>
              <a:tr h="319368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1" i="0" u="none" strike="noStrike" noProof="0">
                          <a:solidFill>
                            <a:srgbClr val="7030A0"/>
                          </a:solidFill>
                          <a:latin typeface="Arial"/>
                        </a:rPr>
                        <a:t>XGBoost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b="1">
                          <a:solidFill>
                            <a:srgbClr val="7030A0"/>
                          </a:solidFill>
                        </a:rPr>
                        <a:t>85.94 %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b="1">
                          <a:solidFill>
                            <a:srgbClr val="7030A0"/>
                          </a:solidFill>
                        </a:rPr>
                        <a:t>85.00 %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rgbClr val="7030A0"/>
                          </a:solidFill>
                        </a:rPr>
                        <a:t>86.50 %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0564320"/>
                  </a:ext>
                </a:extLst>
              </a:tr>
              <a:tr h="536538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Random Forest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85.16 %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84.38 %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82.50 %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383268"/>
                  </a:ext>
                </a:extLst>
              </a:tr>
              <a:tr h="766484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Logistic Regression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89.84 %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81.87 %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81.00 %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550055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5E19D345-986D-19B5-CC10-7FC2666DF192}"/>
              </a:ext>
            </a:extLst>
          </p:cNvPr>
          <p:cNvSpPr txBox="1"/>
          <p:nvPr/>
        </p:nvSpPr>
        <p:spPr>
          <a:xfrm>
            <a:off x="4454824" y="1958997"/>
            <a:ext cx="339890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2000" b="1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  <a:sym typeface="Oswald"/>
              </a:rPr>
              <a:t>Clinical &amp; Biomarker</a:t>
            </a:r>
            <a:endParaRPr lang="en-US" sz="2000" b="1">
              <a:solidFill>
                <a:schemeClr val="accent1">
                  <a:lumMod val="50000"/>
                </a:schemeClr>
              </a:solidFill>
              <a:latin typeface="Cambria"/>
              <a:ea typeface="Cambria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C0703-4C91-1257-26A1-F5E0F3AC2096}"/>
              </a:ext>
            </a:extLst>
          </p:cNvPr>
          <p:cNvSpPr txBox="1"/>
          <p:nvPr/>
        </p:nvSpPr>
        <p:spPr>
          <a:xfrm>
            <a:off x="219973" y="747142"/>
            <a:ext cx="2197099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b="1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Image-based</a:t>
            </a:r>
            <a:endParaRPr lang="en-US" sz="200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328744"/>
      </p:ext>
    </p:extLst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9">
          <a:extLst>
            <a:ext uri="{FF2B5EF4-FFF2-40B4-BE49-F238E27FC236}">
              <a16:creationId xmlns:a16="http://schemas.microsoft.com/office/drawing/2014/main" id="{95BD77BE-8784-9955-0A56-AA64B7224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12E5747-B89D-2FD8-39BE-A0585B0F7B4D}"/>
              </a:ext>
            </a:extLst>
          </p:cNvPr>
          <p:cNvSpPr txBox="1"/>
          <p:nvPr/>
        </p:nvSpPr>
        <p:spPr>
          <a:xfrm>
            <a:off x="8501367" y="4685645"/>
            <a:ext cx="642633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b="1">
                <a:solidFill>
                  <a:schemeClr val="accent5">
                    <a:lumMod val="10000"/>
                  </a:schemeClr>
                </a:solidFill>
                <a:latin typeface="Calibri"/>
                <a:ea typeface="Calibri"/>
                <a:cs typeface="Calibri"/>
              </a:rPr>
              <a:t>23</a:t>
            </a:r>
            <a:endParaRPr lang="en-US" sz="1200" b="1">
              <a:solidFill>
                <a:schemeClr val="accent5">
                  <a:lumMod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200" b="1">
              <a:solidFill>
                <a:schemeClr val="accent5">
                  <a:lumMod val="10000"/>
                </a:schemeClr>
              </a:solidFill>
              <a:latin typeface="Calibri body"/>
            </a:endParaRPr>
          </a:p>
        </p:txBody>
      </p:sp>
      <p:pic>
        <p:nvPicPr>
          <p:cNvPr id="5" name="Picture 4" descr="Blue text on a black background&#10;&#10;AI-generated content may be incorrect.">
            <a:extLst>
              <a:ext uri="{FF2B5EF4-FFF2-40B4-BE49-F238E27FC236}">
                <a16:creationId xmlns:a16="http://schemas.microsoft.com/office/drawing/2014/main" id="{87BA3A1C-80D3-865A-B522-8C8F451FB2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582541"/>
            <a:ext cx="2209800" cy="42689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00C120A-15BC-4B85-2592-96A4381B382A}"/>
              </a:ext>
            </a:extLst>
          </p:cNvPr>
          <p:cNvSpPr/>
          <p:nvPr/>
        </p:nvSpPr>
        <p:spPr>
          <a:xfrm>
            <a:off x="1828800" y="4647485"/>
            <a:ext cx="6816365" cy="3619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lang="en-US" b="1" kern="1200">
                <a:solidFill>
                  <a:schemeClr val="tx1"/>
                </a:solidFill>
                <a:latin typeface="Cambria" panose="02040503050406030204"/>
              </a:rPr>
              <a:t>IT22606792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  |   </a:t>
            </a:r>
            <a:r>
              <a:rPr lang="en-US" b="1" kern="1200">
                <a:solidFill>
                  <a:schemeClr val="tx1"/>
                </a:solidFill>
                <a:latin typeface="Cambria" panose="02040503050406030204"/>
              </a:rPr>
              <a:t>Perera B.B.A.R. 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   |   25-26J-112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E9ADFF-C806-C437-51CB-D5E0D688D1A5}"/>
              </a:ext>
            </a:extLst>
          </p:cNvPr>
          <p:cNvSpPr txBox="1"/>
          <p:nvPr/>
        </p:nvSpPr>
        <p:spPr>
          <a:xfrm>
            <a:off x="217098" y="298412"/>
            <a:ext cx="5415329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2000" b="1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  <a:sym typeface="Oswald"/>
              </a:rPr>
              <a:t>User Feedback On Prototype</a:t>
            </a:r>
            <a:endParaRPr lang="en-US" sz="2000" b="1">
              <a:solidFill>
                <a:schemeClr val="accent1">
                  <a:lumMod val="50000"/>
                </a:schemeClr>
              </a:solidFill>
              <a:latin typeface="Cambria"/>
              <a:ea typeface="Cambri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6DA1ED-CEAE-0F45-9923-1710C995B059}"/>
              </a:ext>
            </a:extLst>
          </p:cNvPr>
          <p:cNvSpPr txBox="1"/>
          <p:nvPr/>
        </p:nvSpPr>
        <p:spPr>
          <a:xfrm>
            <a:off x="224288" y="14018"/>
            <a:ext cx="5924189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b="1" i="1">
                <a:solidFill>
                  <a:srgbClr val="142F45"/>
                </a:solidFill>
                <a:latin typeface="Cambria"/>
                <a:ea typeface="Cambria"/>
              </a:rPr>
              <a:t>~ KOA Severity Grading ​Using Clinical and X-ray Images ~​</a:t>
            </a:r>
            <a:r>
              <a:rPr lang="en-US" sz="1200" i="1">
                <a:latin typeface="Cambria"/>
                <a:ea typeface="Cambria"/>
              </a:rPr>
              <a:t>​​​</a:t>
            </a:r>
            <a:endParaRPr lang="en-US" sz="1200" i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C68D49-AE04-5CBB-3A14-C2CF473DBFB8}"/>
              </a:ext>
            </a:extLst>
          </p:cNvPr>
          <p:cNvSpPr txBox="1"/>
          <p:nvPr/>
        </p:nvSpPr>
        <p:spPr>
          <a:xfrm>
            <a:off x="351527" y="762719"/>
            <a:ext cx="5668034" cy="166199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latin typeface="Times New Roman"/>
              </a:rPr>
              <a:t>User feedback collected using Google Forms</a:t>
            </a:r>
            <a:endParaRPr lang="en-US" sz="1600">
              <a:latin typeface="Times New Roman"/>
            </a:endParaRPr>
          </a:p>
          <a:p>
            <a:pPr marL="285750" indent="-285750">
              <a:buChar char="•"/>
            </a:pPr>
            <a:r>
              <a:rPr lang="en-US">
                <a:latin typeface="Times New Roman"/>
              </a:rPr>
              <a:t>User-friendly interface</a:t>
            </a:r>
          </a:p>
          <a:p>
            <a:pPr marL="285750" indent="-285750">
              <a:buChar char="•"/>
            </a:pPr>
            <a:r>
              <a:rPr lang="en-US">
                <a:latin typeface="Times New Roman"/>
              </a:rPr>
              <a:t>Easy to understand predictions</a:t>
            </a:r>
          </a:p>
          <a:p>
            <a:r>
              <a:rPr lang="en-US" sz="1600" b="1">
                <a:latin typeface="Times New Roman"/>
              </a:rPr>
              <a:t>Overall Feedback Outcome</a:t>
            </a:r>
          </a:p>
          <a:p>
            <a:pPr marL="285750" indent="-285750">
              <a:buChar char="•"/>
            </a:pPr>
            <a:r>
              <a:rPr lang="en-US">
                <a:latin typeface="Times New Roman"/>
              </a:rPr>
              <a:t>Majority of users provided positive feedback</a:t>
            </a:r>
          </a:p>
          <a:p>
            <a:pPr marL="285750" indent="-285750">
              <a:buChar char="•"/>
            </a:pPr>
            <a:r>
              <a:rPr lang="en-US">
                <a:latin typeface="Times New Roman"/>
              </a:rPr>
              <a:t>Users expressed confidence in using the system</a:t>
            </a:r>
          </a:p>
          <a:p>
            <a:pPr marL="285750" indent="-285750">
              <a:buChar char="•"/>
            </a:pPr>
            <a:r>
              <a:rPr lang="en-US">
                <a:latin typeface="Times New Roman"/>
              </a:rPr>
              <a:t>Feedback confirms the prototype meets user expectations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E83EDE-68C0-1B44-D5AF-8872FEF763B4}"/>
              </a:ext>
            </a:extLst>
          </p:cNvPr>
          <p:cNvSpPr txBox="1"/>
          <p:nvPr/>
        </p:nvSpPr>
        <p:spPr>
          <a:xfrm>
            <a:off x="4120551" y="2390316"/>
            <a:ext cx="5318283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600" b="1">
                <a:latin typeface="Times New Roman"/>
                <a:sym typeface="Oswald"/>
              </a:rPr>
              <a:t>Treatment Recommendation System</a:t>
            </a:r>
            <a:endParaRPr lang="en-US" sz="1600" b="1">
              <a:latin typeface="Times New Roman"/>
            </a:endParaRPr>
          </a:p>
          <a:p>
            <a:pPr marL="285750" indent="-285750">
              <a:buChar char="•"/>
            </a:pPr>
            <a:r>
              <a:rPr lang="en-US">
                <a:latin typeface="Times New Roman"/>
                <a:ea typeface="Cambria"/>
                <a:sym typeface="Oswald"/>
              </a:rPr>
              <a:t>Rule-based + ML-driven recommendations</a:t>
            </a:r>
            <a:endParaRPr lang="en-US">
              <a:latin typeface="Times New Roman"/>
            </a:endParaRPr>
          </a:p>
          <a:p>
            <a:pPr marL="285750" indent="-285750">
              <a:buChar char="•"/>
            </a:pPr>
            <a:r>
              <a:rPr lang="en-US">
                <a:latin typeface="Times New Roman"/>
                <a:ea typeface="Cambria"/>
                <a:sym typeface="Oswald"/>
              </a:rPr>
              <a:t>Based on Severity level and Clinical &amp; biomarker indicators</a:t>
            </a:r>
            <a:endParaRPr lang="en-US">
              <a:latin typeface="Times New Roman"/>
            </a:endParaRPr>
          </a:p>
          <a:p>
            <a:pPr marL="285750" indent="-285750">
              <a:buChar char="•"/>
            </a:pPr>
            <a:r>
              <a:rPr lang="en-US">
                <a:latin typeface="Times New Roman"/>
                <a:ea typeface="Cambria"/>
                <a:sym typeface="Oswald"/>
              </a:rPr>
              <a:t>Outputs:</a:t>
            </a:r>
            <a:endParaRPr lang="en-US">
              <a:latin typeface="Times New Roman"/>
            </a:endParaRPr>
          </a:p>
          <a:p>
            <a:pPr marL="742950" lvl="2" indent="-285750">
              <a:buFont typeface="Wingdings,Sans-Serif"/>
              <a:buChar char="§"/>
            </a:pPr>
            <a:r>
              <a:rPr lang="en-US">
                <a:latin typeface="Times New Roman"/>
                <a:ea typeface="Cambria"/>
                <a:sym typeface="Oswald"/>
              </a:rPr>
              <a:t>Lifestyle advice and </a:t>
            </a:r>
            <a:r>
              <a:rPr lang="en-US">
                <a:latin typeface="Times New Roman"/>
                <a:ea typeface="Cambria"/>
                <a:cs typeface="Times New Roman"/>
              </a:rPr>
              <a:t>Physiotherapy suggestions</a:t>
            </a:r>
            <a:endParaRPr lang="en-US"/>
          </a:p>
          <a:p>
            <a:pPr marL="742950" lvl="2" indent="-285750">
              <a:buFont typeface="Wingdings"/>
              <a:buChar char="§"/>
            </a:pPr>
            <a:r>
              <a:rPr lang="en-US">
                <a:latin typeface="Times New Roman"/>
                <a:ea typeface="Cambria"/>
              </a:rPr>
              <a:t>Medications</a:t>
            </a:r>
          </a:p>
          <a:p>
            <a:pPr marL="285750" indent="-285750">
              <a:buFont typeface="Arial"/>
              <a:buChar char="•"/>
            </a:pPr>
            <a:r>
              <a:rPr lang="en-US" sz="1600" b="1">
                <a:latin typeface="Times New Roman"/>
                <a:ea typeface="Cambria"/>
                <a:cs typeface="Times New Roman"/>
              </a:rPr>
              <a:t>Improve model accuracy using:</a:t>
            </a:r>
            <a:endParaRPr lang="en-US" sz="1600">
              <a:solidFill>
                <a:srgbClr val="1A4568"/>
              </a:solidFill>
              <a:latin typeface="Times New Roman"/>
              <a:ea typeface="Cambria"/>
              <a:cs typeface="Times New Roman"/>
            </a:endParaRPr>
          </a:p>
          <a:p>
            <a:pPr marL="285750" indent="-285750">
              <a:buFont typeface="Arial,Sans-Serif"/>
              <a:buChar char="•"/>
            </a:pPr>
            <a:r>
              <a:rPr lang="en-US">
                <a:latin typeface="Times New Roman"/>
                <a:ea typeface="Cambria"/>
                <a:cs typeface="Times New Roman"/>
              </a:rPr>
              <a:t>Data augmentation</a:t>
            </a:r>
            <a:endParaRPr lang="en-US">
              <a:solidFill>
                <a:srgbClr val="1A4568"/>
              </a:solidFill>
              <a:latin typeface="Times New Roman"/>
              <a:ea typeface="Cambria"/>
              <a:cs typeface="Times New Roman"/>
            </a:endParaRPr>
          </a:p>
          <a:p>
            <a:pPr marL="285750" indent="-285750">
              <a:buFont typeface="Arial,Sans-Serif"/>
              <a:buChar char="•"/>
            </a:pPr>
            <a:r>
              <a:rPr lang="en-US">
                <a:latin typeface="Times New Roman"/>
                <a:ea typeface="Cambria"/>
                <a:cs typeface="Times New Roman"/>
              </a:rPr>
              <a:t>Hyperparameter tuning</a:t>
            </a:r>
            <a:endParaRPr lang="en-US"/>
          </a:p>
          <a:p>
            <a:pPr marL="457200" lvl="2"/>
            <a:endParaRPr lang="en-US">
              <a:latin typeface="Times New Roman"/>
              <a:ea typeface="Cambria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B09732-2BFA-54E1-32EC-27B87B094DC8}"/>
              </a:ext>
            </a:extLst>
          </p:cNvPr>
          <p:cNvSpPr txBox="1"/>
          <p:nvPr/>
        </p:nvSpPr>
        <p:spPr>
          <a:xfrm>
            <a:off x="1544847" y="3081868"/>
            <a:ext cx="2309820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2000" b="1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  <a:sym typeface="Oswald"/>
              </a:rPr>
              <a:t>Future Work</a:t>
            </a:r>
            <a:endParaRPr lang="en-US" sz="2000" b="1">
              <a:solidFill>
                <a:schemeClr val="accent1">
                  <a:lumMod val="50000"/>
                </a:schemeClr>
              </a:solidFill>
              <a:latin typeface="Cambria"/>
              <a:ea typeface="Cambria"/>
            </a:endParaRPr>
          </a:p>
        </p:txBody>
      </p:sp>
      <p:sp>
        <p:nvSpPr>
          <p:cNvPr id="15" name="Freeform 3">
            <a:extLst>
              <a:ext uri="{FF2B5EF4-FFF2-40B4-BE49-F238E27FC236}">
                <a16:creationId xmlns:a16="http://schemas.microsoft.com/office/drawing/2014/main" id="{D4FA5EAB-76D0-2431-99AC-C4D9C405ECC8}"/>
              </a:ext>
            </a:extLst>
          </p:cNvPr>
          <p:cNvSpPr/>
          <p:nvPr/>
        </p:nvSpPr>
        <p:spPr>
          <a:xfrm rot="19500000">
            <a:off x="-656373" y="2543433"/>
            <a:ext cx="2352706" cy="1861578"/>
          </a:xfrm>
          <a:custGeom>
            <a:avLst/>
            <a:gdLst/>
            <a:ahLst/>
            <a:cxnLst/>
            <a:rect l="l" t="t" r="r" b="b"/>
            <a:pathLst>
              <a:path w="4705411" h="3723156">
                <a:moveTo>
                  <a:pt x="0" y="0"/>
                </a:moveTo>
                <a:lnTo>
                  <a:pt x="4705410" y="0"/>
                </a:lnTo>
                <a:lnTo>
                  <a:pt x="4705410" y="3723157"/>
                </a:lnTo>
                <a:lnTo>
                  <a:pt x="0" y="37231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1829802369"/>
      </p:ext>
    </p:extLst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0">
          <a:extLst>
            <a:ext uri="{FF2B5EF4-FFF2-40B4-BE49-F238E27FC236}">
              <a16:creationId xmlns:a16="http://schemas.microsoft.com/office/drawing/2014/main" id="{1A21CD84-A447-29AE-C065-03FE95A74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FD82B23-29D1-C2E1-AE2D-920F59555FC3}"/>
              </a:ext>
            </a:extLst>
          </p:cNvPr>
          <p:cNvSpPr txBox="1"/>
          <p:nvPr/>
        </p:nvSpPr>
        <p:spPr>
          <a:xfrm>
            <a:off x="381000" y="1617643"/>
            <a:ext cx="67056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>
                <a:latin typeface="Cambria" panose="02040503050406030204" pitchFamily="18" charset="0"/>
                <a:ea typeface="Cambria" panose="02040503050406030204" pitchFamily="18" charset="0"/>
              </a:rPr>
              <a:t>Smart IoT-Based Knee Health Monitoring System Using VAG Signals </a:t>
            </a:r>
            <a:endParaRPr lang="en-US" sz="2800" b="1" kern="120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/>
            </a:endParaRPr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BD18719B-525F-3847-B699-A9C7CC632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2916885"/>
            <a:ext cx="6553200" cy="554179"/>
          </a:xfrm>
        </p:spPr>
        <p:txBody>
          <a:bodyPr/>
          <a:lstStyle/>
          <a:p>
            <a:r>
              <a:rPr lang="en-US" sz="2400" b="1">
                <a:latin typeface="Cambria" panose="02040503050406030204" pitchFamily="18" charset="0"/>
                <a:ea typeface="Cambria" panose="02040503050406030204" pitchFamily="18" charset="0"/>
              </a:rPr>
              <a:t>IT22188472 | Gamage D.M.G.P.K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2AA6D367-029C-4D03-1B14-37A931DF185A}"/>
              </a:ext>
            </a:extLst>
          </p:cNvPr>
          <p:cNvSpPr txBox="1">
            <a:spLocks/>
          </p:cNvSpPr>
          <p:nvPr/>
        </p:nvSpPr>
        <p:spPr>
          <a:xfrm>
            <a:off x="990600" y="3436065"/>
            <a:ext cx="10363200" cy="5253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b="1">
                <a:solidFill>
                  <a:schemeClr val="tx1"/>
                </a:solidFill>
              </a:rPr>
              <a:t>Specialization : Data Science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6EEFC1-4E81-99AB-ADBC-828F48E0D6E6}"/>
              </a:ext>
            </a:extLst>
          </p:cNvPr>
          <p:cNvSpPr txBox="1"/>
          <p:nvPr/>
        </p:nvSpPr>
        <p:spPr>
          <a:xfrm>
            <a:off x="8501367" y="4685645"/>
            <a:ext cx="642633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25</a:t>
            </a:r>
            <a:endParaRPr lang="en-US" sz="1200" b="1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200" b="1">
              <a:solidFill>
                <a:schemeClr val="bg1"/>
              </a:solidFill>
              <a:latin typeface="Calibri body"/>
            </a:endParaRPr>
          </a:p>
        </p:txBody>
      </p:sp>
      <p:pic>
        <p:nvPicPr>
          <p:cNvPr id="13" name="Picture 12" descr="Blue text on a black background&#10;&#10;AI-generated content may be incorrect.">
            <a:extLst>
              <a:ext uri="{FF2B5EF4-FFF2-40B4-BE49-F238E27FC236}">
                <a16:creationId xmlns:a16="http://schemas.microsoft.com/office/drawing/2014/main" id="{1ECA7ED2-6C10-5AAA-F83D-C66547A0F9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133350"/>
            <a:ext cx="2209800" cy="42689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CB57474-F645-A745-30F8-FFE999A98627}"/>
              </a:ext>
            </a:extLst>
          </p:cNvPr>
          <p:cNvSpPr txBox="1"/>
          <p:nvPr/>
        </p:nvSpPr>
        <p:spPr>
          <a:xfrm>
            <a:off x="6781800" y="4685645"/>
            <a:ext cx="167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Aptos Black" panose="020B0004020202020204" pitchFamily="34" charset="0"/>
              </a:rPr>
              <a:t>25 – 26J - 112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A043989-13D8-4375-5CB9-15851937BE4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974"/>
          <a:stretch>
            <a:fillRect/>
          </a:stretch>
        </p:blipFill>
        <p:spPr>
          <a:xfrm>
            <a:off x="7231164" y="467846"/>
            <a:ext cx="1455636" cy="153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817688"/>
      </p:ext>
    </p:extLst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31B4EF-C4A3-14D9-001B-DEE241D4F176}"/>
              </a:ext>
            </a:extLst>
          </p:cNvPr>
          <p:cNvSpPr txBox="1"/>
          <p:nvPr/>
        </p:nvSpPr>
        <p:spPr>
          <a:xfrm>
            <a:off x="228600" y="610850"/>
            <a:ext cx="6817122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000" b="1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  <a:cs typeface="Oswald"/>
                <a:sym typeface="Oswald"/>
              </a:rPr>
              <a:t>How the Solution Addresses the Sub-Problem</a:t>
            </a:r>
            <a:endParaRPr lang="en-US" sz="2000">
              <a:latin typeface="Cambria"/>
              <a:ea typeface="Cambria"/>
              <a:cs typeface="Oswald"/>
              <a:sym typeface="Oswald"/>
            </a:endParaRPr>
          </a:p>
          <a:p>
            <a:pPr algn="ctr">
              <a:spcBef>
                <a:spcPct val="0"/>
              </a:spcBef>
            </a:pPr>
            <a:endParaRPr lang="en-US" sz="2000" b="1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Oswald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A6D25B-C69F-EAF8-B430-4B94DFD1FC1F}"/>
              </a:ext>
            </a:extLst>
          </p:cNvPr>
          <p:cNvSpPr txBox="1"/>
          <p:nvPr/>
        </p:nvSpPr>
        <p:spPr>
          <a:xfrm>
            <a:off x="228600" y="79046"/>
            <a:ext cx="603469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i="1">
                <a:latin typeface="Cambria" panose="02040503050406030204" pitchFamily="18" charset="0"/>
                <a:ea typeface="Cambria" panose="02040503050406030204" pitchFamily="18" charset="0"/>
              </a:rPr>
              <a:t>~ Smart IoT-Based Knee Health Monitoring System Using VAG Signals ~ </a:t>
            </a:r>
            <a:endParaRPr lang="en-US" sz="1200" b="1" i="1" kern="120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B3FF62-F741-026C-E27E-ED77E73E1AF0}"/>
              </a:ext>
            </a:extLst>
          </p:cNvPr>
          <p:cNvSpPr txBox="1"/>
          <p:nvPr/>
        </p:nvSpPr>
        <p:spPr>
          <a:xfrm>
            <a:off x="8501367" y="4685645"/>
            <a:ext cx="642633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26</a:t>
            </a:r>
            <a:endParaRPr lang="en-US" sz="1200" b="1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200" b="1">
              <a:solidFill>
                <a:schemeClr val="accent5">
                  <a:lumMod val="10000"/>
                </a:schemeClr>
              </a:solidFill>
              <a:latin typeface="Calibri body"/>
            </a:endParaRPr>
          </a:p>
        </p:txBody>
      </p:sp>
      <p:pic>
        <p:nvPicPr>
          <p:cNvPr id="5" name="Picture 4" descr="Blue text on a black background&#10;&#10;AI-generated content may be incorrect.">
            <a:extLst>
              <a:ext uri="{FF2B5EF4-FFF2-40B4-BE49-F238E27FC236}">
                <a16:creationId xmlns:a16="http://schemas.microsoft.com/office/drawing/2014/main" id="{85C07050-F9E7-CB61-33D6-6E5EBBCCFB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582541"/>
            <a:ext cx="2209800" cy="42689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D3CDAD7-F7DF-C194-0325-7A284BEC45E2}"/>
              </a:ext>
            </a:extLst>
          </p:cNvPr>
          <p:cNvSpPr/>
          <p:nvPr/>
        </p:nvSpPr>
        <p:spPr>
          <a:xfrm>
            <a:off x="1828800" y="4647485"/>
            <a:ext cx="6816365" cy="3619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lang="en-US" b="1" kern="1200">
                <a:solidFill>
                  <a:schemeClr val="tx1"/>
                </a:solidFill>
                <a:latin typeface="Cambria" panose="02040503050406030204"/>
              </a:rPr>
              <a:t>IT22188472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  |   </a:t>
            </a:r>
            <a:r>
              <a:rPr lang="en-US" b="1" kern="1200">
                <a:solidFill>
                  <a:schemeClr val="tx1"/>
                </a:solidFill>
                <a:latin typeface="Cambria" panose="02040503050406030204"/>
              </a:rPr>
              <a:t>Gamage D.M.G.P.K 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   |   25-26J-112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DFA070-5806-59B8-5293-2657095CB48B}"/>
              </a:ext>
            </a:extLst>
          </p:cNvPr>
          <p:cNvSpPr txBox="1"/>
          <p:nvPr/>
        </p:nvSpPr>
        <p:spPr>
          <a:xfrm>
            <a:off x="1471004" y="977730"/>
            <a:ext cx="6472628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Enables continuous, real-time KOA monitoring beyond hospital-based X-ray/MRI.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Detects early cartilage damage using VAG knee vibration signals.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Uses wearable IoT sensors + on-device TinyML (ESP32) for real-time inference.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Supports early detection, severity estimation, and progression tracking.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8DC1A3-46B5-B94D-156A-1D6F19DFD509}"/>
              </a:ext>
            </a:extLst>
          </p:cNvPr>
          <p:cNvSpPr txBox="1"/>
          <p:nvPr/>
        </p:nvSpPr>
        <p:spPr>
          <a:xfrm>
            <a:off x="-241610" y="2171640"/>
            <a:ext cx="7757542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</a:rPr>
              <a:t>User Requirements Addressed by the solution</a:t>
            </a:r>
            <a:endParaRPr lang="en-US" sz="2000">
              <a:latin typeface="Cambria"/>
              <a:ea typeface="Cambri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E70E88-F1C3-9491-4A9D-959CF7C579C7}"/>
              </a:ext>
            </a:extLst>
          </p:cNvPr>
          <p:cNvSpPr txBox="1"/>
          <p:nvPr/>
        </p:nvSpPr>
        <p:spPr>
          <a:xfrm>
            <a:off x="1471004" y="2571750"/>
            <a:ext cx="6944226" cy="181588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Patients: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Wingdings"/>
              <a:buChar char="§"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Comfortable wearable for daily use</a:t>
            </a:r>
          </a:p>
          <a:p>
            <a:pPr marL="742950" lvl="1" indent="-285750">
              <a:buFont typeface="Wingdings"/>
              <a:buChar char="§"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Real-time knee health feedback and alerts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Clinicians: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Wingdings"/>
              <a:buChar char="§"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Remote access to KOA severity and patient history</a:t>
            </a:r>
          </a:p>
          <a:p>
            <a:pPr marL="742950" lvl="1" indent="-285750">
              <a:buFont typeface="Wingdings"/>
              <a:buChar char="§"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Decision support for early intervention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System: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Wingdings"/>
              <a:buChar char="§"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Secure, low-power, scalable monitoring platform</a:t>
            </a:r>
          </a:p>
        </p:txBody>
      </p:sp>
    </p:spTree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9">
          <a:extLst>
            <a:ext uri="{FF2B5EF4-FFF2-40B4-BE49-F238E27FC236}">
              <a16:creationId xmlns:a16="http://schemas.microsoft.com/office/drawing/2014/main" id="{ED7C45CA-999C-AC2F-E397-D2B8DBC2D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FF6D355-667D-BADF-17EA-3AAB32082319}"/>
              </a:ext>
            </a:extLst>
          </p:cNvPr>
          <p:cNvSpPr txBox="1"/>
          <p:nvPr/>
        </p:nvSpPr>
        <p:spPr>
          <a:xfrm>
            <a:off x="8501367" y="4685645"/>
            <a:ext cx="642633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b="1">
                <a:solidFill>
                  <a:schemeClr val="accent5">
                    <a:lumMod val="10000"/>
                  </a:schemeClr>
                </a:solidFill>
                <a:latin typeface="Calibri"/>
                <a:ea typeface="Calibri"/>
                <a:cs typeface="Calibri"/>
              </a:rPr>
              <a:t>27</a:t>
            </a:r>
            <a:endParaRPr lang="en-US" sz="1200" b="1">
              <a:solidFill>
                <a:schemeClr val="accent5">
                  <a:lumMod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200" b="1">
              <a:solidFill>
                <a:schemeClr val="accent5">
                  <a:lumMod val="10000"/>
                </a:schemeClr>
              </a:solidFill>
              <a:latin typeface="Calibri body"/>
            </a:endParaRPr>
          </a:p>
        </p:txBody>
      </p:sp>
      <p:pic>
        <p:nvPicPr>
          <p:cNvPr id="5" name="Picture 4" descr="Blue text on a black background&#10;&#10;AI-generated content may be incorrect.">
            <a:extLst>
              <a:ext uri="{FF2B5EF4-FFF2-40B4-BE49-F238E27FC236}">
                <a16:creationId xmlns:a16="http://schemas.microsoft.com/office/drawing/2014/main" id="{01F21B03-862D-E051-330E-57CFEF911B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582541"/>
            <a:ext cx="2209800" cy="42689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43C5E43-1C86-26B0-A67C-F7FCBD8957EC}"/>
              </a:ext>
            </a:extLst>
          </p:cNvPr>
          <p:cNvSpPr/>
          <p:nvPr/>
        </p:nvSpPr>
        <p:spPr>
          <a:xfrm>
            <a:off x="1828800" y="4647485"/>
            <a:ext cx="6816365" cy="3619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lang="en-US" b="1" kern="1200">
                <a:solidFill>
                  <a:schemeClr val="tx1"/>
                </a:solidFill>
                <a:latin typeface="Cambria" panose="02040503050406030204"/>
              </a:rPr>
              <a:t>IT22188472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  |   </a:t>
            </a:r>
            <a:r>
              <a:rPr lang="en-US" b="1" kern="1200">
                <a:solidFill>
                  <a:schemeClr val="tx1"/>
                </a:solidFill>
                <a:latin typeface="Cambria" panose="02040503050406030204"/>
              </a:rPr>
              <a:t>Gamage D.M.G.P.K 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   |   25-26J-112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B30790-8BA6-6921-11ED-945CF74E7E9A}"/>
              </a:ext>
            </a:extLst>
          </p:cNvPr>
          <p:cNvSpPr txBox="1"/>
          <p:nvPr/>
        </p:nvSpPr>
        <p:spPr>
          <a:xfrm>
            <a:off x="244909" y="463968"/>
            <a:ext cx="5232018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000" b="1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  <a:cs typeface="Oswald"/>
                <a:sym typeface="Oswald"/>
              </a:rPr>
              <a:t>Design Excellence / Contribution</a:t>
            </a:r>
            <a:endParaRPr lang="en-US" sz="2000">
              <a:latin typeface="Cambria"/>
              <a:ea typeface="Cambria"/>
              <a:cs typeface="Oswald"/>
              <a:sym typeface="Oswald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C76449-8E08-3324-F102-6F350DF4CC78}"/>
              </a:ext>
            </a:extLst>
          </p:cNvPr>
          <p:cNvSpPr txBox="1"/>
          <p:nvPr/>
        </p:nvSpPr>
        <p:spPr>
          <a:xfrm>
            <a:off x="228600" y="79046"/>
            <a:ext cx="603469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i="1">
                <a:latin typeface="Cambria" panose="02040503050406030204" pitchFamily="18" charset="0"/>
                <a:ea typeface="Cambria" panose="02040503050406030204" pitchFamily="18" charset="0"/>
              </a:rPr>
              <a:t>~ Smart IoT-Based Knee Health Monitoring System Using VAG Signals ~ </a:t>
            </a:r>
            <a:endParaRPr lang="en-US" sz="1200" b="1" i="1" kern="120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095A7A-3D7F-2C66-505D-3E23E79A04B9}"/>
              </a:ext>
            </a:extLst>
          </p:cNvPr>
          <p:cNvSpPr txBox="1"/>
          <p:nvPr/>
        </p:nvSpPr>
        <p:spPr>
          <a:xfrm>
            <a:off x="1179806" y="1238786"/>
            <a:ext cx="7311959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eaLnBrk="0" fontAlgn="base" hangingPunct="0">
              <a:spcBef>
                <a:spcPts val="60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Designed a multi-sensor wearable framework integrating VAG, motion, and pressure data</a:t>
            </a:r>
          </a:p>
          <a:p>
            <a:pPr marL="285750" lvl="0" indent="-285750" eaLnBrk="0" fontAlgn="base" hangingPunct="0">
              <a:spcBef>
                <a:spcPts val="60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Applied EMD, EEMD, and VMD for signal denoising and feature extraction</a:t>
            </a:r>
          </a:p>
          <a:p>
            <a:pPr marL="285750" lvl="0" indent="-285750" eaLnBrk="0" fontAlgn="base" hangingPunct="0">
              <a:spcBef>
                <a:spcPts val="60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Trained, evaluated, and compared machine learning models for KOA severity classification</a:t>
            </a:r>
          </a:p>
          <a:p>
            <a:pPr marL="285750" lvl="0" indent="-285750" eaLnBrk="0" fontAlgn="base" hangingPunct="0">
              <a:spcBef>
                <a:spcPts val="60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Selected the best-performing model based on accuracies.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B6DDBF-EA0F-0E42-7612-CE91A64D2F8A}"/>
              </a:ext>
            </a:extLst>
          </p:cNvPr>
          <p:cNvSpPr txBox="1"/>
          <p:nvPr/>
        </p:nvSpPr>
        <p:spPr>
          <a:xfrm>
            <a:off x="610984" y="948156"/>
            <a:ext cx="31401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b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Technical Contributions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2904869-B257-E6EA-26D1-53FA2A4E00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r="56692"/>
          <a:stretch>
            <a:fillRect/>
          </a:stretch>
        </p:blipFill>
        <p:spPr>
          <a:xfrm>
            <a:off x="7483232" y="3117391"/>
            <a:ext cx="525223" cy="66796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19F0C07-E0B0-8D19-10D7-FA644905D5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1556" y="2424827"/>
            <a:ext cx="819235" cy="81923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AF19E7F-1410-2E29-73DB-66F619238C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6501556" y="3929295"/>
            <a:ext cx="956439" cy="53153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2BE4275-5176-F084-32A4-AD45C525C9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rcRect l="24168" t="10938" r="23747" b="9709"/>
          <a:stretch>
            <a:fillRect/>
          </a:stretch>
        </p:blipFill>
        <p:spPr>
          <a:xfrm rot="16200000">
            <a:off x="1461376" y="2331072"/>
            <a:ext cx="852818" cy="15044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666603C-4208-5C3E-B2A1-4473D720EE91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7837" b="13384"/>
          <a:stretch>
            <a:fillRect/>
          </a:stretch>
        </p:blipFill>
        <p:spPr>
          <a:xfrm>
            <a:off x="3166735" y="2754764"/>
            <a:ext cx="2810530" cy="1615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5BEF420-CC4F-3AFF-217F-277F263D316D}"/>
              </a:ext>
            </a:extLst>
          </p:cNvPr>
          <p:cNvCxnSpPr>
            <a:cxnSpLocks/>
            <a:endCxn id="24" idx="2"/>
          </p:cNvCxnSpPr>
          <p:nvPr/>
        </p:nvCxnSpPr>
        <p:spPr>
          <a:xfrm flipH="1" flipV="1">
            <a:off x="2640025" y="3083312"/>
            <a:ext cx="441787" cy="25568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365E61D-3947-43A4-F1B6-264C28711B95}"/>
              </a:ext>
            </a:extLst>
          </p:cNvPr>
          <p:cNvCxnSpPr>
            <a:cxnSpLocks/>
          </p:cNvCxnSpPr>
          <p:nvPr/>
        </p:nvCxnSpPr>
        <p:spPr>
          <a:xfrm flipV="1">
            <a:off x="6059767" y="2939769"/>
            <a:ext cx="441789" cy="3552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BB28BFF-B713-F8FD-5EA2-559455430230}"/>
              </a:ext>
            </a:extLst>
          </p:cNvPr>
          <p:cNvCxnSpPr>
            <a:cxnSpLocks/>
          </p:cNvCxnSpPr>
          <p:nvPr/>
        </p:nvCxnSpPr>
        <p:spPr>
          <a:xfrm>
            <a:off x="6059767" y="3887124"/>
            <a:ext cx="441789" cy="18198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7D601925-B52B-34B1-D9C1-1434898CE1EE}"/>
              </a:ext>
            </a:extLst>
          </p:cNvPr>
          <p:cNvCxnSpPr>
            <a:cxnSpLocks/>
          </p:cNvCxnSpPr>
          <p:nvPr/>
        </p:nvCxnSpPr>
        <p:spPr>
          <a:xfrm flipV="1">
            <a:off x="6160168" y="3513433"/>
            <a:ext cx="1223784" cy="7805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47" name="Picture 46">
            <a:extLst>
              <a:ext uri="{FF2B5EF4-FFF2-40B4-BE49-F238E27FC236}">
                <a16:creationId xmlns:a16="http://schemas.microsoft.com/office/drawing/2014/main" id="{D0FD6A75-5053-E473-E6FE-4994AE0BA45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1446151" y="3673739"/>
            <a:ext cx="998549" cy="748912"/>
          </a:xfrm>
          <a:prstGeom prst="rect">
            <a:avLst/>
          </a:prstGeom>
        </p:spPr>
      </p:pic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104ECA4-6CE8-0D44-E0DB-CFB697486CCF}"/>
              </a:ext>
            </a:extLst>
          </p:cNvPr>
          <p:cNvCxnSpPr/>
          <p:nvPr/>
        </p:nvCxnSpPr>
        <p:spPr>
          <a:xfrm flipH="1">
            <a:off x="2525921" y="3689106"/>
            <a:ext cx="556890" cy="18686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EAC3E601-FEF9-20B7-05FB-8EFED0ED10F0}"/>
              </a:ext>
            </a:extLst>
          </p:cNvPr>
          <p:cNvSpPr txBox="1"/>
          <p:nvPr/>
        </p:nvSpPr>
        <p:spPr>
          <a:xfrm>
            <a:off x="7222611" y="2539746"/>
            <a:ext cx="16000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/>
              <a:t>Infrared temperature sensor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92F3A3B-1ADA-2043-E723-5E7F01D301F1}"/>
              </a:ext>
            </a:extLst>
          </p:cNvPr>
          <p:cNvSpPr txBox="1"/>
          <p:nvPr/>
        </p:nvSpPr>
        <p:spPr>
          <a:xfrm>
            <a:off x="8011110" y="3290850"/>
            <a:ext cx="8115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/>
              <a:t>MPU6050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078E99F-F5E3-4457-35BE-D8D9FB1A3FD9}"/>
              </a:ext>
            </a:extLst>
          </p:cNvPr>
          <p:cNvSpPr txBox="1"/>
          <p:nvPr/>
        </p:nvSpPr>
        <p:spPr>
          <a:xfrm>
            <a:off x="7532982" y="4037997"/>
            <a:ext cx="9793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Piezo Disk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2C75BFB-A1BA-B730-5D7F-AEBDE7AB466E}"/>
              </a:ext>
            </a:extLst>
          </p:cNvPr>
          <p:cNvSpPr txBox="1"/>
          <p:nvPr/>
        </p:nvSpPr>
        <p:spPr>
          <a:xfrm>
            <a:off x="513271" y="2956852"/>
            <a:ext cx="8787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ESP32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A3F9ED0-42E8-B204-C912-6372E30132D6}"/>
              </a:ext>
            </a:extLst>
          </p:cNvPr>
          <p:cNvSpPr txBox="1"/>
          <p:nvPr/>
        </p:nvSpPr>
        <p:spPr>
          <a:xfrm>
            <a:off x="513271" y="3916974"/>
            <a:ext cx="10070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Lipo Battery</a:t>
            </a:r>
          </a:p>
        </p:txBody>
      </p:sp>
    </p:spTree>
    <p:extLst>
      <p:ext uri="{BB962C8B-B14F-4D97-AF65-F5344CB8AC3E}">
        <p14:creationId xmlns:p14="http://schemas.microsoft.com/office/powerpoint/2010/main" val="1350904627"/>
      </p:ext>
    </p:extLst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9">
          <a:extLst>
            <a:ext uri="{FF2B5EF4-FFF2-40B4-BE49-F238E27FC236}">
              <a16:creationId xmlns:a16="http://schemas.microsoft.com/office/drawing/2014/main" id="{AC3C3135-089D-B864-BCA8-93780CCA4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49DDB9-B4FA-A6ED-814C-43F7F6CC2548}"/>
              </a:ext>
            </a:extLst>
          </p:cNvPr>
          <p:cNvSpPr txBox="1"/>
          <p:nvPr/>
        </p:nvSpPr>
        <p:spPr>
          <a:xfrm>
            <a:off x="8501367" y="4685645"/>
            <a:ext cx="642633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b="1">
                <a:solidFill>
                  <a:schemeClr val="accent5">
                    <a:lumMod val="10000"/>
                  </a:schemeClr>
                </a:solidFill>
                <a:latin typeface="Calibri"/>
                <a:ea typeface="Calibri"/>
                <a:cs typeface="Calibri"/>
              </a:rPr>
              <a:t>28</a:t>
            </a:r>
            <a:endParaRPr lang="en-US" sz="1200" b="1">
              <a:solidFill>
                <a:schemeClr val="accent5">
                  <a:lumMod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200" b="1">
              <a:solidFill>
                <a:schemeClr val="accent5">
                  <a:lumMod val="10000"/>
                </a:schemeClr>
              </a:solidFill>
              <a:latin typeface="Calibri body"/>
            </a:endParaRPr>
          </a:p>
        </p:txBody>
      </p:sp>
      <p:pic>
        <p:nvPicPr>
          <p:cNvPr id="5" name="Picture 4" descr="Blue text on a black background&#10;&#10;AI-generated content may be incorrect.">
            <a:extLst>
              <a:ext uri="{FF2B5EF4-FFF2-40B4-BE49-F238E27FC236}">
                <a16:creationId xmlns:a16="http://schemas.microsoft.com/office/drawing/2014/main" id="{D68E5AD7-A86C-B6F2-2086-0C02D2CA80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582541"/>
            <a:ext cx="2209800" cy="42689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F92877F-BFD3-C564-DCFD-04B36EEE7D66}"/>
              </a:ext>
            </a:extLst>
          </p:cNvPr>
          <p:cNvSpPr/>
          <p:nvPr/>
        </p:nvSpPr>
        <p:spPr>
          <a:xfrm>
            <a:off x="1828800" y="4647485"/>
            <a:ext cx="6816365" cy="3619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lang="en-US" b="1" kern="1200">
                <a:solidFill>
                  <a:schemeClr val="tx1"/>
                </a:solidFill>
                <a:latin typeface="Cambria" panose="02040503050406030204"/>
              </a:rPr>
              <a:t>IT22188472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  |   </a:t>
            </a:r>
            <a:r>
              <a:rPr lang="en-US" b="1" kern="1200">
                <a:solidFill>
                  <a:schemeClr val="tx1"/>
                </a:solidFill>
                <a:latin typeface="Cambria" panose="02040503050406030204"/>
              </a:rPr>
              <a:t>Gamage D.M.G.P.K 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   |   25-26J-112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72D498-C261-41F5-221D-30D397601B50}"/>
              </a:ext>
            </a:extLst>
          </p:cNvPr>
          <p:cNvSpPr txBox="1"/>
          <p:nvPr/>
        </p:nvSpPr>
        <p:spPr>
          <a:xfrm>
            <a:off x="228600" y="461281"/>
            <a:ext cx="5232018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  <a:cs typeface="Oswald"/>
                <a:sym typeface="Oswald"/>
              </a:rPr>
              <a:t>Design Excellence / Contribution</a:t>
            </a:r>
            <a:endParaRPr lang="en-US" sz="2400">
              <a:latin typeface="Cambria"/>
              <a:ea typeface="Cambria"/>
              <a:cs typeface="Oswald"/>
              <a:sym typeface="Oswald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96E300-B595-F603-2ABF-6AFFEC42F2BE}"/>
              </a:ext>
            </a:extLst>
          </p:cNvPr>
          <p:cNvSpPr txBox="1"/>
          <p:nvPr/>
        </p:nvSpPr>
        <p:spPr>
          <a:xfrm>
            <a:off x="228600" y="79046"/>
            <a:ext cx="603469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i="1">
                <a:latin typeface="Cambria" panose="02040503050406030204" pitchFamily="18" charset="0"/>
                <a:ea typeface="Cambria" panose="02040503050406030204" pitchFamily="18" charset="0"/>
              </a:rPr>
              <a:t>~ Smart IoT-Based Knee Health Monitoring System Using VAG Signals ~ </a:t>
            </a:r>
            <a:endParaRPr lang="en-US" sz="1200" b="1" i="1" kern="120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D5620B8-FB39-0C86-F323-F7FC048F0A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5080280"/>
              </p:ext>
            </p:extLst>
          </p:nvPr>
        </p:nvGraphicFramePr>
        <p:xfrm>
          <a:off x="1280160" y="1028182"/>
          <a:ext cx="6583680" cy="2468880"/>
        </p:xfrm>
        <a:graphic>
          <a:graphicData uri="http://schemas.openxmlformats.org/drawingml/2006/table">
            <a:tbl>
              <a:tblPr firstRow="1" bandRow="1">
                <a:tableStyleId>{5FC4995F-AF2F-4DDC-A3E2-27C249989696}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57711073"/>
                    </a:ext>
                  </a:extLst>
                </a:gridCol>
                <a:gridCol w="1568515">
                  <a:extLst>
                    <a:ext uri="{9D8B030D-6E8A-4147-A177-3AD203B41FA5}">
                      <a16:colId xmlns:a16="http://schemas.microsoft.com/office/drawing/2014/main" val="3139453422"/>
                    </a:ext>
                  </a:extLst>
                </a:gridCol>
                <a:gridCol w="1643170">
                  <a:extLst>
                    <a:ext uri="{9D8B030D-6E8A-4147-A177-3AD203B41FA5}">
                      <a16:colId xmlns:a16="http://schemas.microsoft.com/office/drawing/2014/main" val="2221470072"/>
                    </a:ext>
                  </a:extLst>
                </a:gridCol>
                <a:gridCol w="1726075">
                  <a:extLst>
                    <a:ext uri="{9D8B030D-6E8A-4147-A177-3AD203B41FA5}">
                      <a16:colId xmlns:a16="http://schemas.microsoft.com/office/drawing/2014/main" val="3129300304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Models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/>
                        <a:t>Training Accuracy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/>
                        <a:t>Testing Accuracy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Validation Accuracy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45223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Random Forest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85.25 %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56.20 %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58.00 %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056432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Logistic Regression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62.14 %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57.80 %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59.20 %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3832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LightGBM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91.55 %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53.00 %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60.80 %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>
                      <a:solidFill>
                        <a:schemeClr val="tx1"/>
                      </a:solidFill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013818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SVM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88.17 %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80.40 %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77.20 %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>
                      <a:solidFill>
                        <a:schemeClr val="tx1"/>
                      </a:solidFill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087896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CatBoost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81.12 %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56.60 %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61.60 %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55005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XGBoost</a:t>
                      </a:r>
                    </a:p>
                  </a:txBody>
                  <a:tcPr anchor="ctr">
                    <a:lnL w="38100">
                      <a:solidFill>
                        <a:schemeClr val="tx1"/>
                      </a:solidFill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97.62 %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54.40 %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60.00 %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>
                      <a:solidFill>
                        <a:schemeClr val="tx1"/>
                      </a:solidFill>
                    </a:lnR>
                    <a:lnT w="38100">
                      <a:solidFill>
                        <a:schemeClr val="tx1"/>
                      </a:solidFill>
                    </a:lnT>
                    <a:lnB w="381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6502980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5632A06B-1C9D-23EB-718D-2BB7C3CA0D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21162650">
            <a:off x="739848" y="3651655"/>
            <a:ext cx="943118" cy="83413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46E8C17-CF07-D8B6-589E-0481C5D843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3285" y="2378936"/>
            <a:ext cx="6590555" cy="39937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E177DE4-11C6-713D-3BC6-62A87D96DA4E}"/>
              </a:ext>
            </a:extLst>
          </p:cNvPr>
          <p:cNvSpPr txBox="1"/>
          <p:nvPr/>
        </p:nvSpPr>
        <p:spPr>
          <a:xfrm>
            <a:off x="1828800" y="4111363"/>
            <a:ext cx="6194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i="1"/>
              <a:t>Support Vector Machine (SVM) is the most balanced model</a:t>
            </a:r>
            <a:r>
              <a:rPr lang="en-GB" sz="1100" i="1"/>
              <a:t>, as it achieves the highest testing accuracy with consistent validation performance and minimal overfitting.</a:t>
            </a:r>
            <a:endParaRPr lang="en-US" sz="1100" i="1"/>
          </a:p>
        </p:txBody>
      </p:sp>
    </p:spTree>
    <p:extLst>
      <p:ext uri="{BB962C8B-B14F-4D97-AF65-F5344CB8AC3E}">
        <p14:creationId xmlns:p14="http://schemas.microsoft.com/office/powerpoint/2010/main" val="99557430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88 0.00247 L 0.04792 0.2580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12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9">
          <a:extLst>
            <a:ext uri="{FF2B5EF4-FFF2-40B4-BE49-F238E27FC236}">
              <a16:creationId xmlns:a16="http://schemas.microsoft.com/office/drawing/2014/main" id="{73533929-3AA4-2BFE-464B-7EB7FAF3C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4E89B68-FB00-DC4D-9BF5-465112450FBE}"/>
              </a:ext>
            </a:extLst>
          </p:cNvPr>
          <p:cNvSpPr txBox="1"/>
          <p:nvPr/>
        </p:nvSpPr>
        <p:spPr>
          <a:xfrm>
            <a:off x="8501367" y="4685645"/>
            <a:ext cx="642633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b="1">
                <a:solidFill>
                  <a:schemeClr val="accent5">
                    <a:lumMod val="10000"/>
                  </a:schemeClr>
                </a:solidFill>
                <a:latin typeface="Calibri"/>
                <a:ea typeface="Calibri"/>
                <a:cs typeface="Calibri"/>
              </a:rPr>
              <a:t>29</a:t>
            </a:r>
            <a:endParaRPr lang="en-US" sz="1200" b="1">
              <a:solidFill>
                <a:schemeClr val="accent5">
                  <a:lumMod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200" b="1">
              <a:solidFill>
                <a:schemeClr val="accent5">
                  <a:lumMod val="10000"/>
                </a:schemeClr>
              </a:solidFill>
              <a:latin typeface="Calibri body"/>
            </a:endParaRPr>
          </a:p>
        </p:txBody>
      </p:sp>
      <p:pic>
        <p:nvPicPr>
          <p:cNvPr id="5" name="Picture 4" descr="Blue text on a black background&#10;&#10;AI-generated content may be incorrect.">
            <a:extLst>
              <a:ext uri="{FF2B5EF4-FFF2-40B4-BE49-F238E27FC236}">
                <a16:creationId xmlns:a16="http://schemas.microsoft.com/office/drawing/2014/main" id="{99336E3E-5F8C-A24E-2355-5B0C6B185B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582541"/>
            <a:ext cx="2209800" cy="42689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4D6BBC7-7840-7CC2-1AD8-26CD5194805F}"/>
              </a:ext>
            </a:extLst>
          </p:cNvPr>
          <p:cNvSpPr/>
          <p:nvPr/>
        </p:nvSpPr>
        <p:spPr>
          <a:xfrm>
            <a:off x="1828800" y="4647485"/>
            <a:ext cx="6816365" cy="3619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lang="en-US" b="1" kern="1200">
                <a:solidFill>
                  <a:schemeClr val="tx1"/>
                </a:solidFill>
                <a:latin typeface="Cambria" panose="02040503050406030204"/>
              </a:rPr>
              <a:t>IT22188472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  |   </a:t>
            </a:r>
            <a:r>
              <a:rPr lang="en-US" b="1" kern="1200">
                <a:solidFill>
                  <a:schemeClr val="tx1"/>
                </a:solidFill>
                <a:latin typeface="Cambria" panose="02040503050406030204"/>
              </a:rPr>
              <a:t>Gamage D.M.G.P.K 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   |   25-26J-112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4ADA43-4CA8-36AF-D3AA-15E065389363}"/>
              </a:ext>
            </a:extLst>
          </p:cNvPr>
          <p:cNvSpPr txBox="1"/>
          <p:nvPr/>
        </p:nvSpPr>
        <p:spPr>
          <a:xfrm>
            <a:off x="303508" y="574045"/>
            <a:ext cx="5232018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000" b="1">
                <a:solidFill>
                  <a:schemeClr val="accent1">
                    <a:lumMod val="50000"/>
                  </a:schemeClr>
                </a:solidFill>
                <a:latin typeface="Cambria"/>
                <a:ea typeface="Cambria"/>
                <a:cs typeface="Oswald"/>
                <a:sym typeface="Oswald"/>
              </a:rPr>
              <a:t>User Feedback On Prototype</a:t>
            </a:r>
            <a:endParaRPr lang="en-US" sz="2000">
              <a:latin typeface="Cambria"/>
              <a:ea typeface="Cambria"/>
              <a:cs typeface="Oswald"/>
              <a:sym typeface="Oswald"/>
            </a:endParaRPr>
          </a:p>
          <a:p>
            <a:endParaRPr lang="en-US" sz="2000" b="1">
              <a:solidFill>
                <a:schemeClr val="accent1">
                  <a:lumMod val="50000"/>
                </a:schemeClr>
              </a:solidFill>
              <a:latin typeface="Cambria"/>
              <a:ea typeface="Cambria"/>
              <a:cs typeface="Oswald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22CB40-0554-1975-0E74-F201A6481DBF}"/>
              </a:ext>
            </a:extLst>
          </p:cNvPr>
          <p:cNvSpPr txBox="1"/>
          <p:nvPr/>
        </p:nvSpPr>
        <p:spPr>
          <a:xfrm>
            <a:off x="228600" y="79046"/>
            <a:ext cx="603469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i="1">
                <a:latin typeface="Cambria" panose="02040503050406030204" pitchFamily="18" charset="0"/>
                <a:ea typeface="Cambria" panose="02040503050406030204" pitchFamily="18" charset="0"/>
              </a:rPr>
              <a:t>~ Smart IoT-Based Knee Health Monitoring System Using VAG Signals ~ </a:t>
            </a:r>
            <a:endParaRPr lang="en-US" sz="1200" b="1" i="1" kern="120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4CDB98-D219-CF28-DCFB-4A47D546F7C7}"/>
              </a:ext>
            </a:extLst>
          </p:cNvPr>
          <p:cNvSpPr txBox="1"/>
          <p:nvPr/>
        </p:nvSpPr>
        <p:spPr>
          <a:xfrm>
            <a:off x="4572000" y="2375388"/>
            <a:ext cx="277175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2" algn="ctr"/>
            <a:r>
              <a:rPr lang="en-GB">
                <a:latin typeface="Times New Roman" panose="02020603050405020304" pitchFamily="18" charset="0"/>
                <a:cs typeface="Times New Roman" panose="02020603050405020304" pitchFamily="18" charset="0"/>
              </a:rPr>
              <a:t>Demo-based feedback from users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A6821C-A5B1-C351-2C4C-8906AEDF2452}"/>
              </a:ext>
            </a:extLst>
          </p:cNvPr>
          <p:cNvSpPr txBox="1"/>
          <p:nvPr/>
        </p:nvSpPr>
        <p:spPr>
          <a:xfrm>
            <a:off x="670896" y="2864093"/>
            <a:ext cx="37719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b="1">
                <a:solidFill>
                  <a:schemeClr val="accent1">
                    <a:lumMod val="50000"/>
                  </a:schemeClr>
                </a:solidFill>
                <a:latin typeface="+mj-lt"/>
                <a:ea typeface="Cambria"/>
              </a:rPr>
              <a:t>Future Work</a:t>
            </a:r>
            <a:endParaRPr lang="en-US" sz="100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D8E309-4A2E-FD32-39CD-BEDD53B5AA90}"/>
              </a:ext>
            </a:extLst>
          </p:cNvPr>
          <p:cNvSpPr txBox="1"/>
          <p:nvPr/>
        </p:nvSpPr>
        <p:spPr>
          <a:xfrm>
            <a:off x="674089" y="1086717"/>
            <a:ext cx="34650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b="1"/>
              <a:t>Feedback Collection Method</a:t>
            </a:r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50F4451-FF82-DFDD-CCD9-C56D7C8E09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9231" t="4696" r="10394" b="14101"/>
          <a:stretch>
            <a:fillRect/>
          </a:stretch>
        </p:blipFill>
        <p:spPr>
          <a:xfrm>
            <a:off x="2192230" y="1499931"/>
            <a:ext cx="1495820" cy="8660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315C5A-2066-32A1-1E78-96D210E262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221766" y="1439235"/>
            <a:ext cx="1472219" cy="93633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82308F4-512C-DDBC-757F-D4D95127ECE2}"/>
              </a:ext>
            </a:extLst>
          </p:cNvPr>
          <p:cNvSpPr txBox="1"/>
          <p:nvPr/>
        </p:nvSpPr>
        <p:spPr>
          <a:xfrm>
            <a:off x="1896175" y="2375388"/>
            <a:ext cx="2087931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2" algn="ctr"/>
            <a:r>
              <a:rPr lang="en-GB">
                <a:latin typeface="Times New Roman" panose="02020603050405020304" pitchFamily="18" charset="0"/>
                <a:cs typeface="Times New Roman" panose="02020603050405020304" pitchFamily="18" charset="0"/>
              </a:rPr>
              <a:t>Google Form survey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103B68-822B-22F6-AAEE-1E896FDDE23A}"/>
              </a:ext>
            </a:extLst>
          </p:cNvPr>
          <p:cNvSpPr txBox="1"/>
          <p:nvPr/>
        </p:nvSpPr>
        <p:spPr>
          <a:xfrm>
            <a:off x="1532679" y="3103456"/>
            <a:ext cx="4310742" cy="10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Improve VAG-based ML model performance.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GB">
                <a:latin typeface="Times New Roman" panose="02020603050405020304" pitchFamily="18" charset="0"/>
                <a:cs typeface="Times New Roman" panose="02020603050405020304" pitchFamily="18" charset="0"/>
              </a:rPr>
              <a:t>Deploy models using TinyML on ESP32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GB">
                <a:latin typeface="Times New Roman" panose="02020603050405020304" pitchFamily="18" charset="0"/>
                <a:cs typeface="Times New Roman" panose="02020603050405020304" pitchFamily="18" charset="0"/>
              </a:rPr>
              <a:t>Real-time alerts for abnormal knee vibration patterns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E9858CD-F463-4A6D-9C8C-80CA60EBB894}"/>
              </a:ext>
            </a:extLst>
          </p:cNvPr>
          <p:cNvCxnSpPr>
            <a:cxnSpLocks/>
          </p:cNvCxnSpPr>
          <p:nvPr/>
        </p:nvCxnSpPr>
        <p:spPr>
          <a:xfrm>
            <a:off x="4324493" y="1439235"/>
            <a:ext cx="0" cy="1424858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6532756"/>
      </p:ext>
    </p:extLst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8">
            <a:extLst>
              <a:ext uri="{FF2B5EF4-FFF2-40B4-BE49-F238E27FC236}">
                <a16:creationId xmlns:a16="http://schemas.microsoft.com/office/drawing/2014/main" id="{4E4493BB-2C6D-FC71-4FBB-36D2A9AAF9AA}"/>
              </a:ext>
            </a:extLst>
          </p:cNvPr>
          <p:cNvSpPr txBox="1"/>
          <p:nvPr/>
        </p:nvSpPr>
        <p:spPr>
          <a:xfrm>
            <a:off x="-1041611" y="674176"/>
            <a:ext cx="11227221" cy="398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296"/>
              </a:lnSpc>
            </a:pPr>
            <a:r>
              <a:rPr lang="en-US" sz="2400" b="1" spc="102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nva Sans Bold"/>
              </a:rPr>
              <a:t>PROJECT OVERVIEW &amp; COMMERCIALIZATION WORKFLOW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A9F861-F8E5-18C4-759B-8CE657FD0A2F}"/>
              </a:ext>
            </a:extLst>
          </p:cNvPr>
          <p:cNvSpPr txBox="1"/>
          <p:nvPr/>
        </p:nvSpPr>
        <p:spPr>
          <a:xfrm>
            <a:off x="8501367" y="4685645"/>
            <a:ext cx="642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</a:t>
            </a:r>
          </a:p>
          <a:p>
            <a:endParaRPr lang="en-US" sz="1200" b="1">
              <a:solidFill>
                <a:schemeClr val="bg1"/>
              </a:solidFill>
              <a:latin typeface="Calibri body"/>
            </a:endParaRPr>
          </a:p>
        </p:txBody>
      </p:sp>
      <p:pic>
        <p:nvPicPr>
          <p:cNvPr id="4" name="Picture 3" descr="Blue text on a black background&#10;&#10;AI-generated content may be incorrect.">
            <a:extLst>
              <a:ext uri="{FF2B5EF4-FFF2-40B4-BE49-F238E27FC236}">
                <a16:creationId xmlns:a16="http://schemas.microsoft.com/office/drawing/2014/main" id="{47A75275-33BE-A13C-E1D2-B4BCE3A1B1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582541"/>
            <a:ext cx="2209800" cy="4268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F33B55-20D2-8DC4-D796-5408CB7D8DDD}"/>
              </a:ext>
            </a:extLst>
          </p:cNvPr>
          <p:cNvSpPr txBox="1"/>
          <p:nvPr/>
        </p:nvSpPr>
        <p:spPr>
          <a:xfrm>
            <a:off x="919716" y="1346781"/>
            <a:ext cx="7304567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>
                <a:latin typeface="Cambria" panose="02040503050406030204" pitchFamily="18" charset="0"/>
                <a:ea typeface="Cambria" panose="02040503050406030204" pitchFamily="18" charset="0"/>
              </a:rPr>
              <a:t>Ability of Commercialization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	It can be used in clinics, hospitals, physiotherapy centers, and by home users.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	Addresses the growing need for early detection and continuous monitoring of KOA.</a:t>
            </a:r>
          </a:p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E0F553-3614-5E01-8AFE-19383F6D2022}"/>
              </a:ext>
            </a:extLst>
          </p:cNvPr>
          <p:cNvSpPr txBox="1"/>
          <p:nvPr/>
        </p:nvSpPr>
        <p:spPr>
          <a:xfrm>
            <a:off x="919716" y="2331666"/>
            <a:ext cx="6074734" cy="990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>
                <a:latin typeface="Cambria" panose="02040503050406030204" pitchFamily="18" charset="0"/>
                <a:ea typeface="Cambria" panose="02040503050406030204" pitchFamily="18" charset="0"/>
              </a:rPr>
              <a:t>Investment / Cost &amp; Recovery</a:t>
            </a:r>
          </a:p>
          <a:p>
            <a:pPr marL="134489" lvl="2" algn="just">
              <a:lnSpc>
                <a:spcPts val="1744"/>
              </a:lnSpc>
            </a:pPr>
            <a:r>
              <a:rPr lang="en-US" b="1">
                <a:solidFill>
                  <a:srgbClr val="63696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	</a:t>
            </a:r>
            <a:r>
              <a:rPr lang="en-US"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Cloud servers</a:t>
            </a:r>
          </a:p>
          <a:p>
            <a:pPr marL="134489" lvl="2" algn="just">
              <a:lnSpc>
                <a:spcPts val="1744"/>
              </a:lnSpc>
            </a:pPr>
            <a:r>
              <a:rPr lang="en-US"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	App infrastructure</a:t>
            </a:r>
          </a:p>
          <a:p>
            <a:r>
              <a:rPr lang="en-US" sz="90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Subscription or pay-per-use mobile app monitoring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3006FB-768A-9758-CFCC-959FEFC8883C}"/>
              </a:ext>
            </a:extLst>
          </p:cNvPr>
          <p:cNvSpPr txBox="1"/>
          <p:nvPr/>
        </p:nvSpPr>
        <p:spPr>
          <a:xfrm>
            <a:off x="848832" y="3422979"/>
            <a:ext cx="7914167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>
                <a:latin typeface="Cambria" panose="02040503050406030204" pitchFamily="18" charset="0"/>
                <a:ea typeface="Cambria" panose="02040503050406030204" pitchFamily="18" charset="0"/>
              </a:rPr>
              <a:t>Target Market &amp; Customer Profile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	Primary market: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Hospitals, </a:t>
            </a:r>
            <a:r>
              <a:rPr lang="en-US" altLang="en-US" err="1">
                <a:latin typeface="Times New Roman" panose="02020603050405020304" pitchFamily="18" charset="0"/>
                <a:cs typeface="Times New Roman" panose="02020603050405020304" pitchFamily="18" charset="0"/>
              </a:rPr>
              <a:t>orthopaedic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clinics, and physiotherapy centers.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	Secondary market: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Elderly population, patients with knee issues, fitness/wellness </a:t>
            </a:r>
            <a:r>
              <a:rPr lang="en-US" altLang="en-US" err="1">
                <a:latin typeface="Times New Roman" panose="02020603050405020304" pitchFamily="18" charset="0"/>
                <a:cs typeface="Times New Roman" panose="02020603050405020304" pitchFamily="18" charset="0"/>
              </a:rPr>
              <a:t>centres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DB622B-47C0-F7AD-1204-267FF7649559}"/>
              </a:ext>
            </a:extLst>
          </p:cNvPr>
          <p:cNvSpPr txBox="1"/>
          <p:nvPr/>
        </p:nvSpPr>
        <p:spPr>
          <a:xfrm>
            <a:off x="8501367" y="4681835"/>
            <a:ext cx="642633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b="1">
                <a:latin typeface="Calibri"/>
                <a:ea typeface="Calibri"/>
                <a:cs typeface="Calibri"/>
              </a:rPr>
              <a:t>31</a:t>
            </a:r>
            <a:endParaRPr lang="en-US" sz="1200" b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200" b="1">
              <a:latin typeface="Calibri body"/>
            </a:endParaRPr>
          </a:p>
        </p:txBody>
      </p:sp>
    </p:spTree>
  </p:cSld>
  <p:clrMapOvr>
    <a:masterClrMapping/>
  </p:clrMapOvr>
  <p:transition spd="med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2" name="Google Shape;2272;p133"/>
          <p:cNvSpPr txBox="1">
            <a:spLocks noGrp="1"/>
          </p:cNvSpPr>
          <p:nvPr>
            <p:ph type="title"/>
          </p:nvPr>
        </p:nvSpPr>
        <p:spPr>
          <a:xfrm>
            <a:off x="2372500" y="760675"/>
            <a:ext cx="4398900" cy="9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Thanks</a:t>
            </a:r>
            <a:endParaRPr sz="4800" b="1">
              <a:solidFill>
                <a:schemeClr val="accent3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pic>
        <p:nvPicPr>
          <p:cNvPr id="2" name="Picture 1" descr="Q&amp;A Images – Browse 165,352 Stock Photos, Vectors, and Video | Adobe Stock">
            <a:extLst>
              <a:ext uri="{FF2B5EF4-FFF2-40B4-BE49-F238E27FC236}">
                <a16:creationId xmlns:a16="http://schemas.microsoft.com/office/drawing/2014/main" id="{8F8CCE6A-B511-7235-24BC-208FBA3E81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56" b="6785"/>
          <a:stretch/>
        </p:blipFill>
        <p:spPr bwMode="auto">
          <a:xfrm>
            <a:off x="1932774" y="1586635"/>
            <a:ext cx="5278351" cy="27961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ECAF6E1-BAE9-4CBF-4565-5D434A078E3E}"/>
              </a:ext>
            </a:extLst>
          </p:cNvPr>
          <p:cNvSpPr txBox="1"/>
          <p:nvPr/>
        </p:nvSpPr>
        <p:spPr>
          <a:xfrm>
            <a:off x="8501367" y="4685645"/>
            <a:ext cx="642633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b="1">
                <a:latin typeface="Calibri"/>
                <a:ea typeface="Calibri"/>
                <a:cs typeface="Calibri"/>
              </a:rPr>
              <a:t>32</a:t>
            </a:r>
            <a:endParaRPr lang="en-US" sz="1200" b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200" b="1">
              <a:latin typeface="Calibri body"/>
            </a:endParaRPr>
          </a:p>
        </p:txBody>
      </p:sp>
      <p:pic>
        <p:nvPicPr>
          <p:cNvPr id="4" name="Picture 3" descr="Blue text on a black background&#10;&#10;AI-generated content may be incorrect.">
            <a:extLst>
              <a:ext uri="{FF2B5EF4-FFF2-40B4-BE49-F238E27FC236}">
                <a16:creationId xmlns:a16="http://schemas.microsoft.com/office/drawing/2014/main" id="{1A811CA0-C5A5-F533-EDF3-1CEAB06C9C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605" y="189296"/>
            <a:ext cx="2209800" cy="426893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Aquatic and Physical Therapy Center XL by Slidesgo">
  <a:themeElements>
    <a:clrScheme name="Simple Light">
      <a:dk1>
        <a:srgbClr val="1A4568"/>
      </a:dk1>
      <a:lt1>
        <a:srgbClr val="FFFFFF"/>
      </a:lt1>
      <a:dk2>
        <a:srgbClr val="285E89"/>
      </a:dk2>
      <a:lt2>
        <a:srgbClr val="80C9DD"/>
      </a:lt2>
      <a:accent1>
        <a:srgbClr val="285E89"/>
      </a:accent1>
      <a:accent2>
        <a:srgbClr val="9DCEDF"/>
      </a:accent2>
      <a:accent3>
        <a:srgbClr val="EFEFEF"/>
      </a:accent3>
      <a:accent4>
        <a:srgbClr val="66A5BB"/>
      </a:accent4>
      <a:accent5>
        <a:srgbClr val="EFEFEF"/>
      </a:accent5>
      <a:accent6>
        <a:srgbClr val="1A4568"/>
      </a:accent6>
      <a:hlink>
        <a:srgbClr val="285E8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315195e-671e-423b-bef2-4f1205612242">
      <Terms xmlns="http://schemas.microsoft.com/office/infopath/2007/PartnerControls"/>
    </lcf76f155ced4ddcb4097134ff3c332f>
    <TaxCatchAll xmlns="db72c12f-87a4-44ab-bbc5-4cc8306b158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DC20DB7DB36DD49BC8150064CF95DD9" ma:contentTypeVersion="13" ma:contentTypeDescription="Create a new document." ma:contentTypeScope="" ma:versionID="cbef7e19daa0d389b559f873c5a3e553">
  <xsd:schema xmlns:xsd="http://www.w3.org/2001/XMLSchema" xmlns:xs="http://www.w3.org/2001/XMLSchema" xmlns:p="http://schemas.microsoft.com/office/2006/metadata/properties" xmlns:ns2="b315195e-671e-423b-bef2-4f1205612242" xmlns:ns3="db72c12f-87a4-44ab-bbc5-4cc8306b158a" targetNamespace="http://schemas.microsoft.com/office/2006/metadata/properties" ma:root="true" ma:fieldsID="060a19f19fc398f1deb5a7ac3ca80118" ns2:_="" ns3:_="">
    <xsd:import namespace="b315195e-671e-423b-bef2-4f1205612242"/>
    <xsd:import namespace="db72c12f-87a4-44ab-bbc5-4cc8306b15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15195e-671e-423b-bef2-4f12056122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7c8a686f-bba2-44f2-819b-edf0b3003f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72c12f-87a4-44ab-bbc5-4cc8306b158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a90b710-f748-4220-b362-4102ae550bf9}" ma:internalName="TaxCatchAll" ma:showField="CatchAllData" ma:web="db72c12f-87a4-44ab-bbc5-4cc8306b158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FBA1DEB-0DB6-4592-B1CE-F12BA82F1067}">
  <ds:schemaRefs>
    <ds:schemaRef ds:uri="http://schemas.microsoft.com/office/infopath/2007/PartnerControls"/>
    <ds:schemaRef ds:uri="42d1e402-c42d-419a-bd83-d8d365e28f11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fdf483cb-5937-4af3-915e-55fd2d7d3a90"/>
    <ds:schemaRef ds:uri="http://purl.org/dc/dcmitype/"/>
    <ds:schemaRef ds:uri="http://purl.org/dc/terms/"/>
    <ds:schemaRef ds:uri="http://purl.org/dc/elements/1.1/"/>
    <ds:schemaRef ds:uri="b315195e-671e-423b-bef2-4f1205612242"/>
    <ds:schemaRef ds:uri="db72c12f-87a4-44ab-bbc5-4cc8306b158a"/>
  </ds:schemaRefs>
</ds:datastoreItem>
</file>

<file path=customXml/itemProps2.xml><?xml version="1.0" encoding="utf-8"?>
<ds:datastoreItem xmlns:ds="http://schemas.openxmlformats.org/officeDocument/2006/customXml" ds:itemID="{28296D7E-8964-4EF7-80C2-E5C54235605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68FF8D0-353C-40B3-A836-94CDBDCC3407}"/>
</file>

<file path=docMetadata/LabelInfo.xml><?xml version="1.0" encoding="utf-8"?>
<clbl:labelList xmlns:clbl="http://schemas.microsoft.com/office/2020/mipLabelMetadata">
  <clbl:label id="{44e3cf94-19c9-4e32-96c3-14f5bf01391a}" enabled="0" method="" siteId="{44e3cf94-19c9-4e32-96c3-14f5bf01391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2104</Words>
  <Application>Microsoft Office PowerPoint</Application>
  <PresentationFormat>On-screen Show (16:9)</PresentationFormat>
  <Paragraphs>455</Paragraphs>
  <Slides>28</Slides>
  <Notes>24</Notes>
  <HiddenSlides>0</HiddenSlides>
  <MMClips>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Aquatic and Physical Therapy Center XL by Slidesgo</vt:lpstr>
      <vt:lpstr>Knee Osteoarthritis  Prediction and Progression using Multi-Modal Deep Learning.</vt:lpstr>
      <vt:lpstr>Our Team 25 – 26J - 112</vt:lpstr>
      <vt:lpstr>INTRODUCTION TO PROBLEM</vt:lpstr>
      <vt:lpstr>PowerPoint Presentation</vt:lpstr>
      <vt:lpstr>PowerPoint Presentation</vt:lpstr>
      <vt:lpstr>PowerPoint Presentation</vt:lpstr>
      <vt:lpstr>IT22582942 | Jayasinghe J.M.N.S</vt:lpstr>
      <vt:lpstr>PowerPoint Presentation</vt:lpstr>
      <vt:lpstr>PowerPoint Presentation</vt:lpstr>
      <vt:lpstr>PowerPoint Presentation</vt:lpstr>
      <vt:lpstr>PowerPoint Presentation</vt:lpstr>
      <vt:lpstr>IT22223708 | Fernando W.D.A </vt:lpstr>
      <vt:lpstr>PowerPoint Presentation</vt:lpstr>
      <vt:lpstr>PowerPoint Presentation</vt:lpstr>
      <vt:lpstr>PowerPoint Presentation</vt:lpstr>
      <vt:lpstr>PowerPoint Presentation</vt:lpstr>
      <vt:lpstr>IT22606792 | Perera B.B.A.R.</vt:lpstr>
      <vt:lpstr>PowerPoint Presentation</vt:lpstr>
      <vt:lpstr>PowerPoint Presentation</vt:lpstr>
      <vt:lpstr>PowerPoint Presentation</vt:lpstr>
      <vt:lpstr>PowerPoint Presentation</vt:lpstr>
      <vt:lpstr>IT22188472 | Gamage D.M.G.P.K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Poorna Kaushalya</dc:creator>
  <cp:lastModifiedBy>GAMAGE D M G P K it22188472</cp:lastModifiedBy>
  <cp:revision>3</cp:revision>
  <dcterms:modified xsi:type="dcterms:W3CDTF">2026-04-26T11:29:23Z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0x0101008DC20DB7DB36DD49BC8150064CF95DD9</vt:lpwstr>
  </property>
  <property fmtid="{D5CDD505-2E9C-101B-9397-08002B2CF9AE}" pid="3" name="MediaServiceImageTags">
    <vt:lpwstr/>
  </property>
</Properties>
</file>